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sldIdLst>
    <p:sldId id="256" r:id="rId2"/>
    <p:sldId id="635" r:id="rId3"/>
    <p:sldId id="620" r:id="rId4"/>
    <p:sldId id="303" r:id="rId5"/>
    <p:sldId id="621" r:id="rId6"/>
    <p:sldId id="560" r:id="rId7"/>
    <p:sldId id="289" r:id="rId8"/>
    <p:sldId id="531" r:id="rId9"/>
    <p:sldId id="534" r:id="rId10"/>
    <p:sldId id="520" r:id="rId11"/>
    <p:sldId id="406" r:id="rId12"/>
    <p:sldId id="409" r:id="rId13"/>
    <p:sldId id="562" r:id="rId14"/>
    <p:sldId id="407" r:id="rId15"/>
    <p:sldId id="624" r:id="rId16"/>
    <p:sldId id="636" r:id="rId17"/>
    <p:sldId id="623" r:id="rId18"/>
    <p:sldId id="627" r:id="rId19"/>
    <p:sldId id="632" r:id="rId20"/>
    <p:sldId id="631" r:id="rId21"/>
    <p:sldId id="637" r:id="rId22"/>
    <p:sldId id="642" r:id="rId23"/>
    <p:sldId id="638" r:id="rId24"/>
    <p:sldId id="335" r:id="rId25"/>
    <p:sldId id="639" r:id="rId26"/>
    <p:sldId id="318" r:id="rId27"/>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vas, Ozge" initials="SO" lastIdx="0" clrIdx="0">
    <p:extLst>
      <p:ext uri="{19B8F6BF-5375-455C-9EA6-DF929625EA0E}">
        <p15:presenceInfo xmlns:p15="http://schemas.microsoft.com/office/powerpoint/2012/main" userId="S::osavas@umich.edu::13599673-b5de-4d11-94d2-330a3d6df2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45" autoAdjust="0"/>
    <p:restoredTop sz="54396" autoAdjust="0"/>
  </p:normalViewPr>
  <p:slideViewPr>
    <p:cSldViewPr snapToGrid="0" snapToObjects="1">
      <p:cViewPr varScale="1">
        <p:scale>
          <a:sx n="65" d="100"/>
          <a:sy n="65" d="100"/>
        </p:scale>
        <p:origin x="1528" y="208"/>
      </p:cViewPr>
      <p:guideLst>
        <p:guide orient="horz" pos="2160"/>
        <p:guide pos="3840"/>
      </p:guideLst>
    </p:cSldViewPr>
  </p:slideViewPr>
  <p:outlineViewPr>
    <p:cViewPr>
      <p:scale>
        <a:sx n="33" d="100"/>
        <a:sy n="33" d="100"/>
      </p:scale>
      <p:origin x="0" y="0"/>
    </p:cViewPr>
  </p:outlineViewPr>
  <p:notesTextViewPr>
    <p:cViewPr>
      <p:scale>
        <a:sx n="105" d="100"/>
        <a:sy n="10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F4F53-E78C-7F40-9AB4-3685076D86C2}" type="doc">
      <dgm:prSet loTypeId="urn:microsoft.com/office/officeart/2005/8/layout/pyramid1" loCatId="" qsTypeId="urn:microsoft.com/office/officeart/2005/8/quickstyle/simple3" qsCatId="simple" csTypeId="urn:microsoft.com/office/officeart/2005/8/colors/colorful1" csCatId="colorful" phldr="1"/>
      <dgm:spPr/>
    </dgm:pt>
    <dgm:pt modelId="{A1452FD5-EA1F-2E42-9157-0CE51BBF5A32}">
      <dgm:prSet phldrT="[Text]" custT="1"/>
      <dgm:spPr/>
      <dgm:t>
        <a:bodyPr/>
        <a:lstStyle/>
        <a:p>
          <a:endParaRPr lang="en-US" sz="4000" dirty="0">
            <a:latin typeface="Tw Cen MT" panose="020B0602020104020603" pitchFamily="34" charset="77"/>
          </a:endParaRPr>
        </a:p>
      </dgm:t>
    </dgm:pt>
    <dgm:pt modelId="{8697647E-05A5-8C4E-99B1-8CDA304D8E1C}" type="sibTrans" cxnId="{0121C1FE-EC72-904E-BAB5-D3EA10123236}">
      <dgm:prSet/>
      <dgm:spPr/>
      <dgm:t>
        <a:bodyPr/>
        <a:lstStyle/>
        <a:p>
          <a:endParaRPr lang="en-US"/>
        </a:p>
      </dgm:t>
    </dgm:pt>
    <dgm:pt modelId="{AEC12C03-92F9-0F4C-8EC4-6C393D535673}" type="parTrans" cxnId="{0121C1FE-EC72-904E-BAB5-D3EA10123236}">
      <dgm:prSet/>
      <dgm:spPr/>
      <dgm:t>
        <a:bodyPr/>
        <a:lstStyle/>
        <a:p>
          <a:endParaRPr lang="en-US"/>
        </a:p>
      </dgm:t>
    </dgm:pt>
    <dgm:pt modelId="{E7EA4F07-4EF2-D242-9ACA-7816317393D5}">
      <dgm:prSet phldrT="[Text]" custT="1"/>
      <dgm:spPr/>
      <dgm:t>
        <a:bodyPr/>
        <a:lstStyle/>
        <a:p>
          <a:r>
            <a:rPr lang="en-US" sz="4000" b="0" cap="none" spc="0" dirty="0">
              <a:ln w="0"/>
              <a:effectLst>
                <a:outerShdw blurRad="38100" dist="19050" dir="2700000" algn="tl" rotWithShape="0">
                  <a:schemeClr val="dk1">
                    <a:alpha val="40000"/>
                  </a:schemeClr>
                </a:outerShdw>
              </a:effectLst>
              <a:latin typeface="Tw Cen MT" panose="020B0602020104020603" pitchFamily="34" charset="77"/>
            </a:rPr>
            <a:t>ESTEEM</a:t>
          </a:r>
        </a:p>
        <a:p>
          <a:r>
            <a:rPr lang="en-US" sz="2000" b="0" cap="none" spc="0" dirty="0">
              <a:ln w="0"/>
              <a:effectLst>
                <a:outerShdw blurRad="38100" dist="19050" dir="2700000" algn="tl" rotWithShape="0">
                  <a:schemeClr val="dk1">
                    <a:alpha val="40000"/>
                  </a:schemeClr>
                </a:outerShdw>
              </a:effectLst>
              <a:latin typeface="Tw Cen MT" panose="020B0602020104020603" pitchFamily="34" charset="77"/>
            </a:rPr>
            <a:t>prestige and feeling accomplished </a:t>
          </a:r>
        </a:p>
      </dgm:t>
    </dgm:pt>
    <dgm:pt modelId="{0AF430BE-746F-5946-922F-25D88B954DDF}" type="sibTrans" cxnId="{9026EE82-6FEC-6946-A933-7556C8347047}">
      <dgm:prSet/>
      <dgm:spPr/>
      <dgm:t>
        <a:bodyPr/>
        <a:lstStyle/>
        <a:p>
          <a:endParaRPr lang="en-US"/>
        </a:p>
      </dgm:t>
    </dgm:pt>
    <dgm:pt modelId="{7764EAF7-BCD6-D844-85E5-4F089D1394ED}" type="parTrans" cxnId="{9026EE82-6FEC-6946-A933-7556C8347047}">
      <dgm:prSet/>
      <dgm:spPr/>
      <dgm:t>
        <a:bodyPr/>
        <a:lstStyle/>
        <a:p>
          <a:endParaRPr lang="en-US"/>
        </a:p>
      </dgm:t>
    </dgm:pt>
    <dgm:pt modelId="{01F6BD1F-00A3-6D4C-A4AB-059EF13D95AF}">
      <dgm:prSet phldrT="[Text]" custT="1"/>
      <dgm:spPr/>
      <dgm:t>
        <a:bodyPr/>
        <a:lstStyle/>
        <a:p>
          <a:pPr>
            <a:buNone/>
          </a:pPr>
          <a:r>
            <a:rPr lang="en-US" sz="4000" dirty="0">
              <a:effectLst>
                <a:outerShdw blurRad="50800" dist="38100" algn="l" rotWithShape="0">
                  <a:prstClr val="black">
                    <a:alpha val="40000"/>
                  </a:prstClr>
                </a:outerShdw>
              </a:effectLst>
              <a:latin typeface="Tw Cen MT" panose="020B0602020104020603" pitchFamily="34" charset="77"/>
            </a:rPr>
            <a:t>BELONGING</a:t>
          </a:r>
        </a:p>
        <a:p>
          <a:pPr>
            <a:buNone/>
          </a:pPr>
          <a:r>
            <a:rPr lang="en-US" sz="2000" dirty="0">
              <a:effectLst>
                <a:outerShdw blurRad="50800" dist="38100" algn="l" rotWithShape="0">
                  <a:prstClr val="black">
                    <a:alpha val="40000"/>
                  </a:prstClr>
                </a:outerShdw>
              </a:effectLst>
              <a:latin typeface="Tw Cen MT" panose="020B0602020104020603" pitchFamily="34" charset="77"/>
            </a:rPr>
            <a:t>love &amp; relationships</a:t>
          </a:r>
        </a:p>
      </dgm:t>
    </dgm:pt>
    <dgm:pt modelId="{D82C7CEC-806F-124B-80D1-68C4E50F6137}" type="sibTrans" cxnId="{C666E6C8-1165-D94B-8C33-5B29C663CC64}">
      <dgm:prSet/>
      <dgm:spPr/>
      <dgm:t>
        <a:bodyPr/>
        <a:lstStyle/>
        <a:p>
          <a:endParaRPr lang="en-US"/>
        </a:p>
      </dgm:t>
    </dgm:pt>
    <dgm:pt modelId="{48772CF9-0C71-2A4F-9D36-1197A33640A9}" type="parTrans" cxnId="{C666E6C8-1165-D94B-8C33-5B29C663CC64}">
      <dgm:prSet/>
      <dgm:spPr/>
      <dgm:t>
        <a:bodyPr/>
        <a:lstStyle/>
        <a:p>
          <a:endParaRPr lang="en-US"/>
        </a:p>
      </dgm:t>
    </dgm:pt>
    <dgm:pt modelId="{290F91AA-FEA4-7542-AAD6-552D117A4995}">
      <dgm:prSet phldrT="[Text]" custT="1"/>
      <dgm:spPr/>
      <dgm:t>
        <a:bodyPr/>
        <a:lstStyle/>
        <a:p>
          <a:r>
            <a:rPr lang="en-US" sz="4000" b="0" cap="none" spc="0" dirty="0">
              <a:ln w="0"/>
              <a:effectLst>
                <a:outerShdw blurRad="38100" dist="19050" dir="2700000" algn="tl" rotWithShape="0">
                  <a:schemeClr val="dk1">
                    <a:alpha val="40000"/>
                  </a:schemeClr>
                </a:outerShdw>
              </a:effectLst>
              <a:latin typeface="Tw Cen MT" panose="020B0602020104020603" pitchFamily="34" charset="77"/>
            </a:rPr>
            <a:t>SAFETY </a:t>
          </a:r>
        </a:p>
        <a:p>
          <a:r>
            <a:rPr lang="en-US" sz="2000" b="0" cap="none" spc="0" dirty="0">
              <a:ln w="0"/>
              <a:effectLst>
                <a:outerShdw blurRad="38100" dist="19050" dir="2700000" algn="tl" rotWithShape="0">
                  <a:schemeClr val="dk1">
                    <a:alpha val="40000"/>
                  </a:schemeClr>
                </a:outerShdw>
              </a:effectLst>
              <a:latin typeface="Tw Cen MT" panose="020B0602020104020603" pitchFamily="34" charset="77"/>
            </a:rPr>
            <a:t>shelter &amp;security</a:t>
          </a:r>
        </a:p>
      </dgm:t>
    </dgm:pt>
    <dgm:pt modelId="{CCE4BDFF-F884-E149-B0CA-2C9D2B776434}" type="sibTrans" cxnId="{6EC6E26A-B486-B847-A678-D5175EE1CD40}">
      <dgm:prSet/>
      <dgm:spPr/>
      <dgm:t>
        <a:bodyPr/>
        <a:lstStyle/>
        <a:p>
          <a:endParaRPr lang="en-US"/>
        </a:p>
      </dgm:t>
    </dgm:pt>
    <dgm:pt modelId="{A7A1E143-B99A-2F43-8DCA-0338D46994C4}" type="parTrans" cxnId="{6EC6E26A-B486-B847-A678-D5175EE1CD40}">
      <dgm:prSet/>
      <dgm:spPr/>
      <dgm:t>
        <a:bodyPr/>
        <a:lstStyle/>
        <a:p>
          <a:endParaRPr lang="en-US"/>
        </a:p>
      </dgm:t>
    </dgm:pt>
    <dgm:pt modelId="{D59DECC4-8733-6543-8D63-98192C5FC221}">
      <dgm:prSet phldrT="[Text]" custT="1"/>
      <dgm:spPr/>
      <dgm:t>
        <a:bodyPr/>
        <a:lstStyle/>
        <a:p>
          <a:r>
            <a:rPr lang="en-US" sz="4000" b="0" cap="none" spc="0" dirty="0">
              <a:ln w="0"/>
              <a:effectLst>
                <a:outerShdw blurRad="38100" dist="19050" dir="2700000" algn="tl" rotWithShape="0">
                  <a:schemeClr val="dk1">
                    <a:alpha val="40000"/>
                  </a:schemeClr>
                </a:outerShdw>
              </a:effectLst>
              <a:latin typeface="Tw Cen MT" panose="020B0602020104020603" pitchFamily="34" charset="77"/>
            </a:rPr>
            <a:t>PHYSIOLOGICAL</a:t>
          </a:r>
        </a:p>
        <a:p>
          <a:r>
            <a:rPr lang="en-US" sz="2000" b="0" cap="none" spc="0" dirty="0">
              <a:ln w="0"/>
              <a:effectLst>
                <a:outerShdw blurRad="38100" dist="19050" dir="2700000" algn="tl" rotWithShape="0">
                  <a:schemeClr val="dk1">
                    <a:alpha val="40000"/>
                  </a:schemeClr>
                </a:outerShdw>
              </a:effectLst>
              <a:latin typeface="Tw Cen MT" panose="020B0602020104020603" pitchFamily="34" charset="77"/>
            </a:rPr>
            <a:t>Food, water, warmth, rest…</a:t>
          </a:r>
          <a:r>
            <a:rPr lang="en-US" sz="2000" b="0" cap="none" spc="0" dirty="0" err="1">
              <a:ln w="0"/>
              <a:effectLst>
                <a:outerShdw blurRad="38100" dist="19050" dir="2700000" algn="tl" rotWithShape="0">
                  <a:schemeClr val="dk1">
                    <a:alpha val="40000"/>
                  </a:schemeClr>
                </a:outerShdw>
              </a:effectLst>
              <a:latin typeface="Tw Cen MT" panose="020B0602020104020603" pitchFamily="34" charset="77"/>
            </a:rPr>
            <a:t>etc</a:t>
          </a:r>
          <a:endParaRPr lang="en-US" sz="2000" dirty="0">
            <a:latin typeface="Tw Cen MT" panose="020B0602020104020603" pitchFamily="34" charset="77"/>
          </a:endParaRPr>
        </a:p>
      </dgm:t>
    </dgm:pt>
    <dgm:pt modelId="{0DBEB9E7-5DFD-4440-B342-92D12D8A03D9}" type="sibTrans" cxnId="{DC24C436-FEDB-8245-8A5D-570249D4ED77}">
      <dgm:prSet/>
      <dgm:spPr/>
      <dgm:t>
        <a:bodyPr/>
        <a:lstStyle/>
        <a:p>
          <a:endParaRPr lang="en-US"/>
        </a:p>
      </dgm:t>
    </dgm:pt>
    <dgm:pt modelId="{64BC2556-0A59-9840-AA50-9B41CC06732E}" type="parTrans" cxnId="{DC24C436-FEDB-8245-8A5D-570249D4ED77}">
      <dgm:prSet/>
      <dgm:spPr/>
      <dgm:t>
        <a:bodyPr/>
        <a:lstStyle/>
        <a:p>
          <a:endParaRPr lang="en-US"/>
        </a:p>
      </dgm:t>
    </dgm:pt>
    <dgm:pt modelId="{D509FBD0-6D3D-9642-9E24-713F011DDAD7}" type="pres">
      <dgm:prSet presAssocID="{55CF4F53-E78C-7F40-9AB4-3685076D86C2}" presName="Name0" presStyleCnt="0">
        <dgm:presLayoutVars>
          <dgm:dir/>
          <dgm:animLvl val="lvl"/>
          <dgm:resizeHandles val="exact"/>
        </dgm:presLayoutVars>
      </dgm:prSet>
      <dgm:spPr/>
    </dgm:pt>
    <dgm:pt modelId="{5E9EE19B-3CA8-5C41-8DB5-EFE312B236F8}" type="pres">
      <dgm:prSet presAssocID="{A1452FD5-EA1F-2E42-9157-0CE51BBF5A32}" presName="Name8" presStyleCnt="0"/>
      <dgm:spPr/>
    </dgm:pt>
    <dgm:pt modelId="{2FDD5946-E04C-2542-A3ED-0794FADB1758}" type="pres">
      <dgm:prSet presAssocID="{A1452FD5-EA1F-2E42-9157-0CE51BBF5A32}" presName="level" presStyleLbl="node1" presStyleIdx="0" presStyleCnt="5">
        <dgm:presLayoutVars>
          <dgm:chMax val="1"/>
          <dgm:bulletEnabled val="1"/>
        </dgm:presLayoutVars>
      </dgm:prSet>
      <dgm:spPr/>
    </dgm:pt>
    <dgm:pt modelId="{E14137A6-7AEB-5941-8606-FD7DE500E066}" type="pres">
      <dgm:prSet presAssocID="{A1452FD5-EA1F-2E42-9157-0CE51BBF5A32}" presName="levelTx" presStyleLbl="revTx" presStyleIdx="0" presStyleCnt="0">
        <dgm:presLayoutVars>
          <dgm:chMax val="1"/>
          <dgm:bulletEnabled val="1"/>
        </dgm:presLayoutVars>
      </dgm:prSet>
      <dgm:spPr/>
    </dgm:pt>
    <dgm:pt modelId="{B9FE0485-AF9A-C842-B635-532E621E368E}" type="pres">
      <dgm:prSet presAssocID="{E7EA4F07-4EF2-D242-9ACA-7816317393D5}" presName="Name8" presStyleCnt="0"/>
      <dgm:spPr/>
    </dgm:pt>
    <dgm:pt modelId="{CC6CA9EE-E92B-4B45-9741-A98F5F6198E7}" type="pres">
      <dgm:prSet presAssocID="{E7EA4F07-4EF2-D242-9ACA-7816317393D5}" presName="level" presStyleLbl="node1" presStyleIdx="1" presStyleCnt="5">
        <dgm:presLayoutVars>
          <dgm:chMax val="1"/>
          <dgm:bulletEnabled val="1"/>
        </dgm:presLayoutVars>
      </dgm:prSet>
      <dgm:spPr/>
    </dgm:pt>
    <dgm:pt modelId="{E34DF147-FBAE-5D42-9571-FDC9B06FDBB2}" type="pres">
      <dgm:prSet presAssocID="{E7EA4F07-4EF2-D242-9ACA-7816317393D5}" presName="levelTx" presStyleLbl="revTx" presStyleIdx="0" presStyleCnt="0">
        <dgm:presLayoutVars>
          <dgm:chMax val="1"/>
          <dgm:bulletEnabled val="1"/>
        </dgm:presLayoutVars>
      </dgm:prSet>
      <dgm:spPr/>
    </dgm:pt>
    <dgm:pt modelId="{BA71167C-EE1C-0E4F-8D51-D251679E90D6}" type="pres">
      <dgm:prSet presAssocID="{01F6BD1F-00A3-6D4C-A4AB-059EF13D95AF}" presName="Name8" presStyleCnt="0"/>
      <dgm:spPr/>
    </dgm:pt>
    <dgm:pt modelId="{FE464B13-F92F-A149-9A19-ED15FD887E33}" type="pres">
      <dgm:prSet presAssocID="{01F6BD1F-00A3-6D4C-A4AB-059EF13D95AF}" presName="level" presStyleLbl="node1" presStyleIdx="2" presStyleCnt="5">
        <dgm:presLayoutVars>
          <dgm:chMax val="1"/>
          <dgm:bulletEnabled val="1"/>
        </dgm:presLayoutVars>
      </dgm:prSet>
      <dgm:spPr/>
    </dgm:pt>
    <dgm:pt modelId="{90955EBE-69D4-3E42-87BC-1B142AD9C6FA}" type="pres">
      <dgm:prSet presAssocID="{01F6BD1F-00A3-6D4C-A4AB-059EF13D95AF}" presName="levelTx" presStyleLbl="revTx" presStyleIdx="0" presStyleCnt="0">
        <dgm:presLayoutVars>
          <dgm:chMax val="1"/>
          <dgm:bulletEnabled val="1"/>
        </dgm:presLayoutVars>
      </dgm:prSet>
      <dgm:spPr/>
    </dgm:pt>
    <dgm:pt modelId="{465E75E2-7130-5F4C-B0CD-A72044BD72C3}" type="pres">
      <dgm:prSet presAssocID="{290F91AA-FEA4-7542-AAD6-552D117A4995}" presName="Name8" presStyleCnt="0"/>
      <dgm:spPr/>
    </dgm:pt>
    <dgm:pt modelId="{2FD10A38-AFD3-AC44-A436-84B3E4B6FDF6}" type="pres">
      <dgm:prSet presAssocID="{290F91AA-FEA4-7542-AAD6-552D117A4995}" presName="level" presStyleLbl="node1" presStyleIdx="3" presStyleCnt="5">
        <dgm:presLayoutVars>
          <dgm:chMax val="1"/>
          <dgm:bulletEnabled val="1"/>
        </dgm:presLayoutVars>
      </dgm:prSet>
      <dgm:spPr/>
    </dgm:pt>
    <dgm:pt modelId="{67C384D3-AB1D-844F-8208-1D93A3A9D805}" type="pres">
      <dgm:prSet presAssocID="{290F91AA-FEA4-7542-AAD6-552D117A4995}" presName="levelTx" presStyleLbl="revTx" presStyleIdx="0" presStyleCnt="0">
        <dgm:presLayoutVars>
          <dgm:chMax val="1"/>
          <dgm:bulletEnabled val="1"/>
        </dgm:presLayoutVars>
      </dgm:prSet>
      <dgm:spPr/>
    </dgm:pt>
    <dgm:pt modelId="{F7C9F802-781C-1449-88C3-84FCBDFEC07A}" type="pres">
      <dgm:prSet presAssocID="{D59DECC4-8733-6543-8D63-98192C5FC221}" presName="Name8" presStyleCnt="0"/>
      <dgm:spPr/>
    </dgm:pt>
    <dgm:pt modelId="{C1BB1BFD-5168-8442-B9CC-82FDF1E92852}" type="pres">
      <dgm:prSet presAssocID="{D59DECC4-8733-6543-8D63-98192C5FC221}" presName="level" presStyleLbl="node1" presStyleIdx="4" presStyleCnt="5">
        <dgm:presLayoutVars>
          <dgm:chMax val="1"/>
          <dgm:bulletEnabled val="1"/>
        </dgm:presLayoutVars>
      </dgm:prSet>
      <dgm:spPr/>
    </dgm:pt>
    <dgm:pt modelId="{AE2939DD-BC07-9648-88E6-235E84523176}" type="pres">
      <dgm:prSet presAssocID="{D59DECC4-8733-6543-8D63-98192C5FC221}" presName="levelTx" presStyleLbl="revTx" presStyleIdx="0" presStyleCnt="0">
        <dgm:presLayoutVars>
          <dgm:chMax val="1"/>
          <dgm:bulletEnabled val="1"/>
        </dgm:presLayoutVars>
      </dgm:prSet>
      <dgm:spPr/>
    </dgm:pt>
  </dgm:ptLst>
  <dgm:cxnLst>
    <dgm:cxn modelId="{7326DC0B-5CF8-D144-8606-BE69460F59A3}" type="presOf" srcId="{01F6BD1F-00A3-6D4C-A4AB-059EF13D95AF}" destId="{90955EBE-69D4-3E42-87BC-1B142AD9C6FA}" srcOrd="1" destOrd="0" presId="urn:microsoft.com/office/officeart/2005/8/layout/pyramid1"/>
    <dgm:cxn modelId="{A0A63E2B-A2BD-434F-9D42-F71B5AAD1F2F}" type="presOf" srcId="{01F6BD1F-00A3-6D4C-A4AB-059EF13D95AF}" destId="{FE464B13-F92F-A149-9A19-ED15FD887E33}" srcOrd="0" destOrd="0" presId="urn:microsoft.com/office/officeart/2005/8/layout/pyramid1"/>
    <dgm:cxn modelId="{DC24C436-FEDB-8245-8A5D-570249D4ED77}" srcId="{55CF4F53-E78C-7F40-9AB4-3685076D86C2}" destId="{D59DECC4-8733-6543-8D63-98192C5FC221}" srcOrd="4" destOrd="0" parTransId="{64BC2556-0A59-9840-AA50-9B41CC06732E}" sibTransId="{0DBEB9E7-5DFD-4440-B342-92D12D8A03D9}"/>
    <dgm:cxn modelId="{5721E738-A167-8F4D-BAB8-45A164376B70}" type="presOf" srcId="{D59DECC4-8733-6543-8D63-98192C5FC221}" destId="{C1BB1BFD-5168-8442-B9CC-82FDF1E92852}" srcOrd="0" destOrd="0" presId="urn:microsoft.com/office/officeart/2005/8/layout/pyramid1"/>
    <dgm:cxn modelId="{6F7B9E3E-6379-7549-82F6-03C2C22775D1}" type="presOf" srcId="{D59DECC4-8733-6543-8D63-98192C5FC221}" destId="{AE2939DD-BC07-9648-88E6-235E84523176}" srcOrd="1" destOrd="0" presId="urn:microsoft.com/office/officeart/2005/8/layout/pyramid1"/>
    <dgm:cxn modelId="{07D0B345-9909-484A-8AAB-4476D11E6A53}" type="presOf" srcId="{E7EA4F07-4EF2-D242-9ACA-7816317393D5}" destId="{CC6CA9EE-E92B-4B45-9741-A98F5F6198E7}" srcOrd="0" destOrd="0" presId="urn:microsoft.com/office/officeart/2005/8/layout/pyramid1"/>
    <dgm:cxn modelId="{F9278561-AFC2-0641-A777-3163FD913E99}" type="presOf" srcId="{290F91AA-FEA4-7542-AAD6-552D117A4995}" destId="{67C384D3-AB1D-844F-8208-1D93A3A9D805}" srcOrd="1" destOrd="0" presId="urn:microsoft.com/office/officeart/2005/8/layout/pyramid1"/>
    <dgm:cxn modelId="{889E2F63-20CD-114A-9219-00A2F824A969}" type="presOf" srcId="{A1452FD5-EA1F-2E42-9157-0CE51BBF5A32}" destId="{E14137A6-7AEB-5941-8606-FD7DE500E066}" srcOrd="1" destOrd="0" presId="urn:microsoft.com/office/officeart/2005/8/layout/pyramid1"/>
    <dgm:cxn modelId="{D0F29769-9CCB-1D40-A3AC-3ACE96BDDD64}" type="presOf" srcId="{290F91AA-FEA4-7542-AAD6-552D117A4995}" destId="{2FD10A38-AFD3-AC44-A436-84B3E4B6FDF6}" srcOrd="0" destOrd="0" presId="urn:microsoft.com/office/officeart/2005/8/layout/pyramid1"/>
    <dgm:cxn modelId="{6EC6E26A-B486-B847-A678-D5175EE1CD40}" srcId="{55CF4F53-E78C-7F40-9AB4-3685076D86C2}" destId="{290F91AA-FEA4-7542-AAD6-552D117A4995}" srcOrd="3" destOrd="0" parTransId="{A7A1E143-B99A-2F43-8DCA-0338D46994C4}" sibTransId="{CCE4BDFF-F884-E149-B0CA-2C9D2B776434}"/>
    <dgm:cxn modelId="{9026EE82-6FEC-6946-A933-7556C8347047}" srcId="{55CF4F53-E78C-7F40-9AB4-3685076D86C2}" destId="{E7EA4F07-4EF2-D242-9ACA-7816317393D5}" srcOrd="1" destOrd="0" parTransId="{7764EAF7-BCD6-D844-85E5-4F089D1394ED}" sibTransId="{0AF430BE-746F-5946-922F-25D88B954DDF}"/>
    <dgm:cxn modelId="{4CA81193-619F-9F4D-A376-4E389D90F05A}" type="presOf" srcId="{A1452FD5-EA1F-2E42-9157-0CE51BBF5A32}" destId="{2FDD5946-E04C-2542-A3ED-0794FADB1758}" srcOrd="0" destOrd="0" presId="urn:microsoft.com/office/officeart/2005/8/layout/pyramid1"/>
    <dgm:cxn modelId="{AE24D7AB-F0BD-9742-8919-0657B6044918}" type="presOf" srcId="{E7EA4F07-4EF2-D242-9ACA-7816317393D5}" destId="{E34DF147-FBAE-5D42-9571-FDC9B06FDBB2}" srcOrd="1" destOrd="0" presId="urn:microsoft.com/office/officeart/2005/8/layout/pyramid1"/>
    <dgm:cxn modelId="{C666E6C8-1165-D94B-8C33-5B29C663CC64}" srcId="{55CF4F53-E78C-7F40-9AB4-3685076D86C2}" destId="{01F6BD1F-00A3-6D4C-A4AB-059EF13D95AF}" srcOrd="2" destOrd="0" parTransId="{48772CF9-0C71-2A4F-9D36-1197A33640A9}" sibTransId="{D82C7CEC-806F-124B-80D1-68C4E50F6137}"/>
    <dgm:cxn modelId="{F155ECE2-FF0F-5141-874B-CAC03DAAB5B6}" type="presOf" srcId="{55CF4F53-E78C-7F40-9AB4-3685076D86C2}" destId="{D509FBD0-6D3D-9642-9E24-713F011DDAD7}" srcOrd="0" destOrd="0" presId="urn:microsoft.com/office/officeart/2005/8/layout/pyramid1"/>
    <dgm:cxn modelId="{0121C1FE-EC72-904E-BAB5-D3EA10123236}" srcId="{55CF4F53-E78C-7F40-9AB4-3685076D86C2}" destId="{A1452FD5-EA1F-2E42-9157-0CE51BBF5A32}" srcOrd="0" destOrd="0" parTransId="{AEC12C03-92F9-0F4C-8EC4-6C393D535673}" sibTransId="{8697647E-05A5-8C4E-99B1-8CDA304D8E1C}"/>
    <dgm:cxn modelId="{209F3CAE-892D-ED42-8149-0AD22ABD9362}" type="presParOf" srcId="{D509FBD0-6D3D-9642-9E24-713F011DDAD7}" destId="{5E9EE19B-3CA8-5C41-8DB5-EFE312B236F8}" srcOrd="0" destOrd="0" presId="urn:microsoft.com/office/officeart/2005/8/layout/pyramid1"/>
    <dgm:cxn modelId="{6CDB5966-6DBC-234B-8C38-5674757FD716}" type="presParOf" srcId="{5E9EE19B-3CA8-5C41-8DB5-EFE312B236F8}" destId="{2FDD5946-E04C-2542-A3ED-0794FADB1758}" srcOrd="0" destOrd="0" presId="urn:microsoft.com/office/officeart/2005/8/layout/pyramid1"/>
    <dgm:cxn modelId="{EB8F1662-5CB8-6F42-8B7F-2531AD690EDA}" type="presParOf" srcId="{5E9EE19B-3CA8-5C41-8DB5-EFE312B236F8}" destId="{E14137A6-7AEB-5941-8606-FD7DE500E066}" srcOrd="1" destOrd="0" presId="urn:microsoft.com/office/officeart/2005/8/layout/pyramid1"/>
    <dgm:cxn modelId="{8C618F6C-ED8F-1341-8403-FCBCF6541139}" type="presParOf" srcId="{D509FBD0-6D3D-9642-9E24-713F011DDAD7}" destId="{B9FE0485-AF9A-C842-B635-532E621E368E}" srcOrd="1" destOrd="0" presId="urn:microsoft.com/office/officeart/2005/8/layout/pyramid1"/>
    <dgm:cxn modelId="{C0E09D3E-E173-B14F-968F-168052AB600C}" type="presParOf" srcId="{B9FE0485-AF9A-C842-B635-532E621E368E}" destId="{CC6CA9EE-E92B-4B45-9741-A98F5F6198E7}" srcOrd="0" destOrd="0" presId="urn:microsoft.com/office/officeart/2005/8/layout/pyramid1"/>
    <dgm:cxn modelId="{5318FFF5-6072-2D4A-8A52-F3DDDABB8400}" type="presParOf" srcId="{B9FE0485-AF9A-C842-B635-532E621E368E}" destId="{E34DF147-FBAE-5D42-9571-FDC9B06FDBB2}" srcOrd="1" destOrd="0" presId="urn:microsoft.com/office/officeart/2005/8/layout/pyramid1"/>
    <dgm:cxn modelId="{967EFA9A-C157-5942-8583-3D590C147734}" type="presParOf" srcId="{D509FBD0-6D3D-9642-9E24-713F011DDAD7}" destId="{BA71167C-EE1C-0E4F-8D51-D251679E90D6}" srcOrd="2" destOrd="0" presId="urn:microsoft.com/office/officeart/2005/8/layout/pyramid1"/>
    <dgm:cxn modelId="{7F5D7B6D-A1B3-F04A-8DB5-4FB1840B8AC1}" type="presParOf" srcId="{BA71167C-EE1C-0E4F-8D51-D251679E90D6}" destId="{FE464B13-F92F-A149-9A19-ED15FD887E33}" srcOrd="0" destOrd="0" presId="urn:microsoft.com/office/officeart/2005/8/layout/pyramid1"/>
    <dgm:cxn modelId="{BAC1172D-E369-3646-8329-368AC6D1119C}" type="presParOf" srcId="{BA71167C-EE1C-0E4F-8D51-D251679E90D6}" destId="{90955EBE-69D4-3E42-87BC-1B142AD9C6FA}" srcOrd="1" destOrd="0" presId="urn:microsoft.com/office/officeart/2005/8/layout/pyramid1"/>
    <dgm:cxn modelId="{8BA063BB-8EE9-9B47-9361-C1593DB8C4B1}" type="presParOf" srcId="{D509FBD0-6D3D-9642-9E24-713F011DDAD7}" destId="{465E75E2-7130-5F4C-B0CD-A72044BD72C3}" srcOrd="3" destOrd="0" presId="urn:microsoft.com/office/officeart/2005/8/layout/pyramid1"/>
    <dgm:cxn modelId="{5B29CF77-6D15-F347-B5C9-EDEBEC3A46E5}" type="presParOf" srcId="{465E75E2-7130-5F4C-B0CD-A72044BD72C3}" destId="{2FD10A38-AFD3-AC44-A436-84B3E4B6FDF6}" srcOrd="0" destOrd="0" presId="urn:microsoft.com/office/officeart/2005/8/layout/pyramid1"/>
    <dgm:cxn modelId="{62AB7263-34CE-D84C-B6DC-5886E796B72B}" type="presParOf" srcId="{465E75E2-7130-5F4C-B0CD-A72044BD72C3}" destId="{67C384D3-AB1D-844F-8208-1D93A3A9D805}" srcOrd="1" destOrd="0" presId="urn:microsoft.com/office/officeart/2005/8/layout/pyramid1"/>
    <dgm:cxn modelId="{5AB0CCB3-5EB8-8843-988A-1BC03D5F5AAF}" type="presParOf" srcId="{D509FBD0-6D3D-9642-9E24-713F011DDAD7}" destId="{F7C9F802-781C-1449-88C3-84FCBDFEC07A}" srcOrd="4" destOrd="0" presId="urn:microsoft.com/office/officeart/2005/8/layout/pyramid1"/>
    <dgm:cxn modelId="{68611FCD-3A42-A04E-9953-54F7F700BE16}" type="presParOf" srcId="{F7C9F802-781C-1449-88C3-84FCBDFEC07A}" destId="{C1BB1BFD-5168-8442-B9CC-82FDF1E92852}" srcOrd="0" destOrd="0" presId="urn:microsoft.com/office/officeart/2005/8/layout/pyramid1"/>
    <dgm:cxn modelId="{98D8D7DE-93C0-0041-9448-2DC94927F7D8}" type="presParOf" srcId="{F7C9F802-781C-1449-88C3-84FCBDFEC07A}" destId="{AE2939DD-BC07-9648-88E6-235E8452317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F4F53-E78C-7F40-9AB4-3685076D86C2}" type="doc">
      <dgm:prSet loTypeId="urn:microsoft.com/office/officeart/2005/8/layout/pyramid1" loCatId="" qsTypeId="urn:microsoft.com/office/officeart/2005/8/quickstyle/simple3" qsCatId="simple" csTypeId="urn:microsoft.com/office/officeart/2005/8/colors/accent1_3" csCatId="accent1" phldr="1"/>
      <dgm:spPr/>
    </dgm:pt>
    <dgm:pt modelId="{E69D7E2F-1F3C-3C4B-80D1-D21AF851E56D}">
      <dgm:prSet phldrT="[Text]" custT="1"/>
      <dgm:spPr/>
      <dgm:t>
        <a:bodyPr/>
        <a:lstStyle/>
        <a:p>
          <a:r>
            <a:rPr lang="en-US" sz="3500" b="1" dirty="0">
              <a:latin typeface="Tw Cen MT" panose="020B0602020104020603" pitchFamily="34" charset="77"/>
            </a:rPr>
            <a:t>CULTURAL PERPETUITY</a:t>
          </a:r>
        </a:p>
      </dgm:t>
    </dgm:pt>
    <dgm:pt modelId="{74605D93-4598-134F-987C-453C2606B87F}" type="parTrans" cxnId="{0BACD6BA-7762-9545-88C4-B75509C74C99}">
      <dgm:prSet/>
      <dgm:spPr/>
      <dgm:t>
        <a:bodyPr/>
        <a:lstStyle/>
        <a:p>
          <a:endParaRPr lang="en-US"/>
        </a:p>
      </dgm:t>
    </dgm:pt>
    <dgm:pt modelId="{6D23E2E9-98AA-0340-8EE1-5BF08CF57FC9}" type="sibTrans" cxnId="{0BACD6BA-7762-9545-88C4-B75509C74C99}">
      <dgm:prSet/>
      <dgm:spPr/>
      <dgm:t>
        <a:bodyPr/>
        <a:lstStyle/>
        <a:p>
          <a:endParaRPr lang="en-US"/>
        </a:p>
      </dgm:t>
    </dgm:pt>
    <dgm:pt modelId="{DD924B59-B797-C14F-862A-65E08B4718A1}">
      <dgm:prSet phldrT="[Text]" custT="1"/>
      <dgm:spPr/>
      <dgm:t>
        <a:bodyPr/>
        <a:lstStyle/>
        <a:p>
          <a:r>
            <a:rPr lang="en-US" sz="3500" b="1" dirty="0">
              <a:latin typeface="Tw Cen MT" panose="020B0602020104020603" pitchFamily="34" charset="77"/>
            </a:rPr>
            <a:t>COMMUNITY ACTUALIZATION</a:t>
          </a:r>
        </a:p>
      </dgm:t>
    </dgm:pt>
    <dgm:pt modelId="{AC6399E0-F468-1D45-A64B-1349D1224C7F}" type="parTrans" cxnId="{8E33E1CA-FB31-8747-8BF6-C2AB2A4180A8}">
      <dgm:prSet/>
      <dgm:spPr/>
      <dgm:t>
        <a:bodyPr/>
        <a:lstStyle/>
        <a:p>
          <a:endParaRPr lang="en-US"/>
        </a:p>
      </dgm:t>
    </dgm:pt>
    <dgm:pt modelId="{D09C79DA-8A1E-6B41-8B13-A64A97EF95D8}" type="sibTrans" cxnId="{8E33E1CA-FB31-8747-8BF6-C2AB2A4180A8}">
      <dgm:prSet/>
      <dgm:spPr/>
      <dgm:t>
        <a:bodyPr/>
        <a:lstStyle/>
        <a:p>
          <a:endParaRPr lang="en-US"/>
        </a:p>
      </dgm:t>
    </dgm:pt>
    <dgm:pt modelId="{78731D66-5E33-2841-9B25-96799B41F019}">
      <dgm:prSet phldrT="[Text]" custT="1"/>
      <dgm:spPr/>
      <dgm:t>
        <a:bodyPr/>
        <a:lstStyle/>
        <a:p>
          <a:r>
            <a:rPr lang="en-US" sz="3500" b="1" dirty="0">
              <a:latin typeface="Tw Cen MT" panose="020B0602020104020603" pitchFamily="34" charset="77"/>
            </a:rPr>
            <a:t>SELF-ACTUALIZATION</a:t>
          </a:r>
        </a:p>
      </dgm:t>
    </dgm:pt>
    <dgm:pt modelId="{E17D1544-0767-EF43-8803-07DF40F201CC}" type="parTrans" cxnId="{A9091214-E654-D244-9C6E-15DF16F844CC}">
      <dgm:prSet/>
      <dgm:spPr/>
      <dgm:t>
        <a:bodyPr/>
        <a:lstStyle/>
        <a:p>
          <a:endParaRPr lang="en-US"/>
        </a:p>
      </dgm:t>
    </dgm:pt>
    <dgm:pt modelId="{B0AB8EE4-786A-744B-BEE9-8395E3AD8838}" type="sibTrans" cxnId="{A9091214-E654-D244-9C6E-15DF16F844CC}">
      <dgm:prSet/>
      <dgm:spPr/>
      <dgm:t>
        <a:bodyPr/>
        <a:lstStyle/>
        <a:p>
          <a:endParaRPr lang="en-US"/>
        </a:p>
      </dgm:t>
    </dgm:pt>
    <dgm:pt modelId="{D509FBD0-6D3D-9642-9E24-713F011DDAD7}" type="pres">
      <dgm:prSet presAssocID="{55CF4F53-E78C-7F40-9AB4-3685076D86C2}" presName="Name0" presStyleCnt="0">
        <dgm:presLayoutVars>
          <dgm:dir/>
          <dgm:animLvl val="lvl"/>
          <dgm:resizeHandles val="exact"/>
        </dgm:presLayoutVars>
      </dgm:prSet>
      <dgm:spPr/>
    </dgm:pt>
    <dgm:pt modelId="{956AD5D5-52A7-4F43-89C6-E907C919AF1B}" type="pres">
      <dgm:prSet presAssocID="{E69D7E2F-1F3C-3C4B-80D1-D21AF851E56D}" presName="Name8" presStyleCnt="0"/>
      <dgm:spPr/>
    </dgm:pt>
    <dgm:pt modelId="{92C77452-72E3-F247-B74D-592462A6DCE2}" type="pres">
      <dgm:prSet presAssocID="{E69D7E2F-1F3C-3C4B-80D1-D21AF851E56D}" presName="level" presStyleLbl="node1" presStyleIdx="0" presStyleCnt="3">
        <dgm:presLayoutVars>
          <dgm:chMax val="1"/>
          <dgm:bulletEnabled val="1"/>
        </dgm:presLayoutVars>
      </dgm:prSet>
      <dgm:spPr/>
    </dgm:pt>
    <dgm:pt modelId="{88E2F8F7-ACC8-754D-806A-97DB81456CDA}" type="pres">
      <dgm:prSet presAssocID="{E69D7E2F-1F3C-3C4B-80D1-D21AF851E56D}" presName="levelTx" presStyleLbl="revTx" presStyleIdx="0" presStyleCnt="0">
        <dgm:presLayoutVars>
          <dgm:chMax val="1"/>
          <dgm:bulletEnabled val="1"/>
        </dgm:presLayoutVars>
      </dgm:prSet>
      <dgm:spPr/>
    </dgm:pt>
    <dgm:pt modelId="{D2B3AF15-AC96-1E43-81C3-AD1C0B16DA1A}" type="pres">
      <dgm:prSet presAssocID="{DD924B59-B797-C14F-862A-65E08B4718A1}" presName="Name8" presStyleCnt="0"/>
      <dgm:spPr/>
    </dgm:pt>
    <dgm:pt modelId="{AED09BE2-CD7B-C74C-9C19-8D205CDADA66}" type="pres">
      <dgm:prSet presAssocID="{DD924B59-B797-C14F-862A-65E08B4718A1}" presName="level" presStyleLbl="node1" presStyleIdx="1" presStyleCnt="3">
        <dgm:presLayoutVars>
          <dgm:chMax val="1"/>
          <dgm:bulletEnabled val="1"/>
        </dgm:presLayoutVars>
      </dgm:prSet>
      <dgm:spPr/>
    </dgm:pt>
    <dgm:pt modelId="{DC3A0F4B-DF25-F74B-88A1-BF35876DE881}" type="pres">
      <dgm:prSet presAssocID="{DD924B59-B797-C14F-862A-65E08B4718A1}" presName="levelTx" presStyleLbl="revTx" presStyleIdx="0" presStyleCnt="0">
        <dgm:presLayoutVars>
          <dgm:chMax val="1"/>
          <dgm:bulletEnabled val="1"/>
        </dgm:presLayoutVars>
      </dgm:prSet>
      <dgm:spPr/>
    </dgm:pt>
    <dgm:pt modelId="{E83B71B1-A71C-3B41-AC5E-CED38B45BB0D}" type="pres">
      <dgm:prSet presAssocID="{78731D66-5E33-2841-9B25-96799B41F019}" presName="Name8" presStyleCnt="0"/>
      <dgm:spPr/>
    </dgm:pt>
    <dgm:pt modelId="{1FDD7CEF-9E38-CC45-963C-B69E5A2682E3}" type="pres">
      <dgm:prSet presAssocID="{78731D66-5E33-2841-9B25-96799B41F019}" presName="level" presStyleLbl="node1" presStyleIdx="2" presStyleCnt="3" custLinFactNeighborX="1280" custLinFactNeighborY="22586">
        <dgm:presLayoutVars>
          <dgm:chMax val="1"/>
          <dgm:bulletEnabled val="1"/>
        </dgm:presLayoutVars>
      </dgm:prSet>
      <dgm:spPr/>
    </dgm:pt>
    <dgm:pt modelId="{AEF220CB-B8C9-C34C-962F-871024932E1F}" type="pres">
      <dgm:prSet presAssocID="{78731D66-5E33-2841-9B25-96799B41F019}" presName="levelTx" presStyleLbl="revTx" presStyleIdx="0" presStyleCnt="0">
        <dgm:presLayoutVars>
          <dgm:chMax val="1"/>
          <dgm:bulletEnabled val="1"/>
        </dgm:presLayoutVars>
      </dgm:prSet>
      <dgm:spPr/>
    </dgm:pt>
  </dgm:ptLst>
  <dgm:cxnLst>
    <dgm:cxn modelId="{A9091214-E654-D244-9C6E-15DF16F844CC}" srcId="{55CF4F53-E78C-7F40-9AB4-3685076D86C2}" destId="{78731D66-5E33-2841-9B25-96799B41F019}" srcOrd="2" destOrd="0" parTransId="{E17D1544-0767-EF43-8803-07DF40F201CC}" sibTransId="{B0AB8EE4-786A-744B-BEE9-8395E3AD8838}"/>
    <dgm:cxn modelId="{BC6B963A-D883-A04F-8950-1ED74C4E1A5F}" type="presOf" srcId="{DD924B59-B797-C14F-862A-65E08B4718A1}" destId="{AED09BE2-CD7B-C74C-9C19-8D205CDADA66}" srcOrd="0" destOrd="0" presId="urn:microsoft.com/office/officeart/2005/8/layout/pyramid1"/>
    <dgm:cxn modelId="{07CDED3B-4642-C048-8E7B-E0DBC3B0DEE8}" type="presOf" srcId="{78731D66-5E33-2841-9B25-96799B41F019}" destId="{1FDD7CEF-9E38-CC45-963C-B69E5A2682E3}" srcOrd="0" destOrd="0" presId="urn:microsoft.com/office/officeart/2005/8/layout/pyramid1"/>
    <dgm:cxn modelId="{45C7A751-E629-D545-958C-4C50043D69D3}" type="presOf" srcId="{DD924B59-B797-C14F-862A-65E08B4718A1}" destId="{DC3A0F4B-DF25-F74B-88A1-BF35876DE881}" srcOrd="1" destOrd="0" presId="urn:microsoft.com/office/officeart/2005/8/layout/pyramid1"/>
    <dgm:cxn modelId="{E4B4DF54-57AA-3245-9769-F0D62809462B}" type="presOf" srcId="{E69D7E2F-1F3C-3C4B-80D1-D21AF851E56D}" destId="{88E2F8F7-ACC8-754D-806A-97DB81456CDA}" srcOrd="1" destOrd="0" presId="urn:microsoft.com/office/officeart/2005/8/layout/pyramid1"/>
    <dgm:cxn modelId="{2A1DB7A8-7360-134C-8ADC-2DED9E4134CB}" type="presOf" srcId="{E69D7E2F-1F3C-3C4B-80D1-D21AF851E56D}" destId="{92C77452-72E3-F247-B74D-592462A6DCE2}" srcOrd="0" destOrd="0" presId="urn:microsoft.com/office/officeart/2005/8/layout/pyramid1"/>
    <dgm:cxn modelId="{0BACD6BA-7762-9545-88C4-B75509C74C99}" srcId="{55CF4F53-E78C-7F40-9AB4-3685076D86C2}" destId="{E69D7E2F-1F3C-3C4B-80D1-D21AF851E56D}" srcOrd="0" destOrd="0" parTransId="{74605D93-4598-134F-987C-453C2606B87F}" sibTransId="{6D23E2E9-98AA-0340-8EE1-5BF08CF57FC9}"/>
    <dgm:cxn modelId="{8E33E1CA-FB31-8747-8BF6-C2AB2A4180A8}" srcId="{55CF4F53-E78C-7F40-9AB4-3685076D86C2}" destId="{DD924B59-B797-C14F-862A-65E08B4718A1}" srcOrd="1" destOrd="0" parTransId="{AC6399E0-F468-1D45-A64B-1349D1224C7F}" sibTransId="{D09C79DA-8A1E-6B41-8B13-A64A97EF95D8}"/>
    <dgm:cxn modelId="{8E18ABD6-A5E4-2942-8BC4-85C32FCC395D}" type="presOf" srcId="{78731D66-5E33-2841-9B25-96799B41F019}" destId="{AEF220CB-B8C9-C34C-962F-871024932E1F}" srcOrd="1" destOrd="0" presId="urn:microsoft.com/office/officeart/2005/8/layout/pyramid1"/>
    <dgm:cxn modelId="{F155ECE2-FF0F-5141-874B-CAC03DAAB5B6}" type="presOf" srcId="{55CF4F53-E78C-7F40-9AB4-3685076D86C2}" destId="{D509FBD0-6D3D-9642-9E24-713F011DDAD7}" srcOrd="0" destOrd="0" presId="urn:microsoft.com/office/officeart/2005/8/layout/pyramid1"/>
    <dgm:cxn modelId="{FACC6F81-005C-154F-9721-CD1BA8934AD4}" type="presParOf" srcId="{D509FBD0-6D3D-9642-9E24-713F011DDAD7}" destId="{956AD5D5-52A7-4F43-89C6-E907C919AF1B}" srcOrd="0" destOrd="0" presId="urn:microsoft.com/office/officeart/2005/8/layout/pyramid1"/>
    <dgm:cxn modelId="{8B06E0BC-1F1D-C846-A1D4-B8CAE212E405}" type="presParOf" srcId="{956AD5D5-52A7-4F43-89C6-E907C919AF1B}" destId="{92C77452-72E3-F247-B74D-592462A6DCE2}" srcOrd="0" destOrd="0" presId="urn:microsoft.com/office/officeart/2005/8/layout/pyramid1"/>
    <dgm:cxn modelId="{79521D6F-2DEB-4F41-B7DE-F6A5F10BC6E7}" type="presParOf" srcId="{956AD5D5-52A7-4F43-89C6-E907C919AF1B}" destId="{88E2F8F7-ACC8-754D-806A-97DB81456CDA}" srcOrd="1" destOrd="0" presId="urn:microsoft.com/office/officeart/2005/8/layout/pyramid1"/>
    <dgm:cxn modelId="{DF9B8059-9767-AC4B-AE85-E1C6C37BF59C}" type="presParOf" srcId="{D509FBD0-6D3D-9642-9E24-713F011DDAD7}" destId="{D2B3AF15-AC96-1E43-81C3-AD1C0B16DA1A}" srcOrd="1" destOrd="0" presId="urn:microsoft.com/office/officeart/2005/8/layout/pyramid1"/>
    <dgm:cxn modelId="{497382B0-1584-A44F-B598-A1C324BCC5A3}" type="presParOf" srcId="{D2B3AF15-AC96-1E43-81C3-AD1C0B16DA1A}" destId="{AED09BE2-CD7B-C74C-9C19-8D205CDADA66}" srcOrd="0" destOrd="0" presId="urn:microsoft.com/office/officeart/2005/8/layout/pyramid1"/>
    <dgm:cxn modelId="{3C3E6C58-42CB-E241-A133-08F96D6618F6}" type="presParOf" srcId="{D2B3AF15-AC96-1E43-81C3-AD1C0B16DA1A}" destId="{DC3A0F4B-DF25-F74B-88A1-BF35876DE881}" srcOrd="1" destOrd="0" presId="urn:microsoft.com/office/officeart/2005/8/layout/pyramid1"/>
    <dgm:cxn modelId="{EB5AC438-7FFB-8D49-B93C-AEC0CE6F46C5}" type="presParOf" srcId="{D509FBD0-6D3D-9642-9E24-713F011DDAD7}" destId="{E83B71B1-A71C-3B41-AC5E-CED38B45BB0D}" srcOrd="2" destOrd="0" presId="urn:microsoft.com/office/officeart/2005/8/layout/pyramid1"/>
    <dgm:cxn modelId="{8CAF01E7-C4EE-9C47-AC0C-99497FDDC3C1}" type="presParOf" srcId="{E83B71B1-A71C-3B41-AC5E-CED38B45BB0D}" destId="{1FDD7CEF-9E38-CC45-963C-B69E5A2682E3}" srcOrd="0" destOrd="0" presId="urn:microsoft.com/office/officeart/2005/8/layout/pyramid1"/>
    <dgm:cxn modelId="{6A5A29BD-A729-AD4B-B130-A31506351124}" type="presParOf" srcId="{E83B71B1-A71C-3B41-AC5E-CED38B45BB0D}" destId="{AEF220CB-B8C9-C34C-962F-871024932E1F}"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8AB41A-4479-4173-9E67-27E6E66E0197}"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2445CAA8-3107-4872-853A-B235BBE7AF07}">
      <dgm:prSet/>
      <dgm:spPr/>
      <dgm:t>
        <a:bodyPr/>
        <a:lstStyle/>
        <a:p>
          <a:r>
            <a:rPr lang="en-US"/>
            <a:t>VOLUNTARY REPATRIATION</a:t>
          </a:r>
        </a:p>
      </dgm:t>
    </dgm:pt>
    <dgm:pt modelId="{8E5A5BE1-38F6-4BAD-84B8-3DF94E0C3565}" type="parTrans" cxnId="{F82AD700-B166-40DB-884D-70912B0C556B}">
      <dgm:prSet/>
      <dgm:spPr/>
      <dgm:t>
        <a:bodyPr/>
        <a:lstStyle/>
        <a:p>
          <a:endParaRPr lang="en-US"/>
        </a:p>
      </dgm:t>
    </dgm:pt>
    <dgm:pt modelId="{57CD929B-8D6D-40DB-A9D0-4DBBD27E7D84}" type="sibTrans" cxnId="{F82AD700-B166-40DB-884D-70912B0C556B}">
      <dgm:prSet/>
      <dgm:spPr/>
      <dgm:t>
        <a:bodyPr/>
        <a:lstStyle/>
        <a:p>
          <a:endParaRPr lang="en-US"/>
        </a:p>
      </dgm:t>
    </dgm:pt>
    <dgm:pt modelId="{0F1B6F54-501C-44BB-AA07-C47D55276E80}">
      <dgm:prSet/>
      <dgm:spPr/>
      <dgm:t>
        <a:bodyPr/>
        <a:lstStyle/>
        <a:p>
          <a:r>
            <a:rPr lang="en-US"/>
            <a:t>LOCAL INTEGRATION</a:t>
          </a:r>
        </a:p>
      </dgm:t>
    </dgm:pt>
    <dgm:pt modelId="{C56447A1-B223-4AC7-B45D-A5709CCEA51A}" type="parTrans" cxnId="{A8DFCB3D-1ADB-412D-85B3-3E783181D5F5}">
      <dgm:prSet/>
      <dgm:spPr/>
      <dgm:t>
        <a:bodyPr/>
        <a:lstStyle/>
        <a:p>
          <a:endParaRPr lang="en-US"/>
        </a:p>
      </dgm:t>
    </dgm:pt>
    <dgm:pt modelId="{7EB1E88D-33FE-4F47-8BAC-69EF59D32FF5}" type="sibTrans" cxnId="{A8DFCB3D-1ADB-412D-85B3-3E783181D5F5}">
      <dgm:prSet/>
      <dgm:spPr/>
      <dgm:t>
        <a:bodyPr/>
        <a:lstStyle/>
        <a:p>
          <a:endParaRPr lang="en-US"/>
        </a:p>
      </dgm:t>
    </dgm:pt>
    <dgm:pt modelId="{EDA8A4F2-A9FB-4F03-AB19-81C81910E380}">
      <dgm:prSet/>
      <dgm:spPr/>
      <dgm:t>
        <a:bodyPr/>
        <a:lstStyle/>
        <a:p>
          <a:r>
            <a:rPr lang="en-US"/>
            <a:t>RESETTLEMENT</a:t>
          </a:r>
        </a:p>
      </dgm:t>
    </dgm:pt>
    <dgm:pt modelId="{31A1C583-6993-40AD-8708-C07337236354}" type="parTrans" cxnId="{0A9F1E57-8122-490E-968B-2E0D2FF2631F}">
      <dgm:prSet/>
      <dgm:spPr/>
      <dgm:t>
        <a:bodyPr/>
        <a:lstStyle/>
        <a:p>
          <a:endParaRPr lang="en-US"/>
        </a:p>
      </dgm:t>
    </dgm:pt>
    <dgm:pt modelId="{9848EC7A-235A-4590-85F0-28BD2CFF644D}" type="sibTrans" cxnId="{0A9F1E57-8122-490E-968B-2E0D2FF2631F}">
      <dgm:prSet/>
      <dgm:spPr/>
      <dgm:t>
        <a:bodyPr/>
        <a:lstStyle/>
        <a:p>
          <a:endParaRPr lang="en-US"/>
        </a:p>
      </dgm:t>
    </dgm:pt>
    <dgm:pt modelId="{26A0F6FA-E319-8C4F-912E-1325DAEF64BD}" type="pres">
      <dgm:prSet presAssocID="{928AB41A-4479-4173-9E67-27E6E66E0197}" presName="vert0" presStyleCnt="0">
        <dgm:presLayoutVars>
          <dgm:dir/>
          <dgm:animOne val="branch"/>
          <dgm:animLvl val="lvl"/>
        </dgm:presLayoutVars>
      </dgm:prSet>
      <dgm:spPr/>
    </dgm:pt>
    <dgm:pt modelId="{7B4E4258-CE14-A641-B427-C6786C3F07D3}" type="pres">
      <dgm:prSet presAssocID="{2445CAA8-3107-4872-853A-B235BBE7AF07}" presName="thickLine" presStyleLbl="alignNode1" presStyleIdx="0" presStyleCnt="3"/>
      <dgm:spPr/>
    </dgm:pt>
    <dgm:pt modelId="{8919CCC4-7776-ED43-840D-350FE41511EF}" type="pres">
      <dgm:prSet presAssocID="{2445CAA8-3107-4872-853A-B235BBE7AF07}" presName="horz1" presStyleCnt="0"/>
      <dgm:spPr/>
    </dgm:pt>
    <dgm:pt modelId="{BED02BBB-8430-5C46-AB92-8170B42492D7}" type="pres">
      <dgm:prSet presAssocID="{2445CAA8-3107-4872-853A-B235BBE7AF07}" presName="tx1" presStyleLbl="revTx" presStyleIdx="0" presStyleCnt="3"/>
      <dgm:spPr/>
    </dgm:pt>
    <dgm:pt modelId="{3785459E-8227-124A-AEA3-D24FD74BA636}" type="pres">
      <dgm:prSet presAssocID="{2445CAA8-3107-4872-853A-B235BBE7AF07}" presName="vert1" presStyleCnt="0"/>
      <dgm:spPr/>
    </dgm:pt>
    <dgm:pt modelId="{8AA65C90-E91D-794D-8C76-A8A30A59BE4A}" type="pres">
      <dgm:prSet presAssocID="{0F1B6F54-501C-44BB-AA07-C47D55276E80}" presName="thickLine" presStyleLbl="alignNode1" presStyleIdx="1" presStyleCnt="3"/>
      <dgm:spPr/>
    </dgm:pt>
    <dgm:pt modelId="{D8D79374-B8A2-F945-A620-D2B2E64016B0}" type="pres">
      <dgm:prSet presAssocID="{0F1B6F54-501C-44BB-AA07-C47D55276E80}" presName="horz1" presStyleCnt="0"/>
      <dgm:spPr/>
    </dgm:pt>
    <dgm:pt modelId="{BD034934-187A-7B4A-8CDF-A585DC28F2E1}" type="pres">
      <dgm:prSet presAssocID="{0F1B6F54-501C-44BB-AA07-C47D55276E80}" presName="tx1" presStyleLbl="revTx" presStyleIdx="1" presStyleCnt="3"/>
      <dgm:spPr/>
    </dgm:pt>
    <dgm:pt modelId="{34DCAAB8-EEBF-3841-8EFE-8B745B0633F6}" type="pres">
      <dgm:prSet presAssocID="{0F1B6F54-501C-44BB-AA07-C47D55276E80}" presName="vert1" presStyleCnt="0"/>
      <dgm:spPr/>
    </dgm:pt>
    <dgm:pt modelId="{C9285F08-7258-8541-B6AE-66B6B70E4EE2}" type="pres">
      <dgm:prSet presAssocID="{EDA8A4F2-A9FB-4F03-AB19-81C81910E380}" presName="thickLine" presStyleLbl="alignNode1" presStyleIdx="2" presStyleCnt="3"/>
      <dgm:spPr/>
    </dgm:pt>
    <dgm:pt modelId="{F45399AC-0900-D949-970E-C9E502D30CE5}" type="pres">
      <dgm:prSet presAssocID="{EDA8A4F2-A9FB-4F03-AB19-81C81910E380}" presName="horz1" presStyleCnt="0"/>
      <dgm:spPr/>
    </dgm:pt>
    <dgm:pt modelId="{AC65CAD5-EBD7-D449-B2C7-D09932363C67}" type="pres">
      <dgm:prSet presAssocID="{EDA8A4F2-A9FB-4F03-AB19-81C81910E380}" presName="tx1" presStyleLbl="revTx" presStyleIdx="2" presStyleCnt="3"/>
      <dgm:spPr/>
    </dgm:pt>
    <dgm:pt modelId="{9466272C-8966-C946-A5AC-43F14D8E77A7}" type="pres">
      <dgm:prSet presAssocID="{EDA8A4F2-A9FB-4F03-AB19-81C81910E380}" presName="vert1" presStyleCnt="0"/>
      <dgm:spPr/>
    </dgm:pt>
  </dgm:ptLst>
  <dgm:cxnLst>
    <dgm:cxn modelId="{F82AD700-B166-40DB-884D-70912B0C556B}" srcId="{928AB41A-4479-4173-9E67-27E6E66E0197}" destId="{2445CAA8-3107-4872-853A-B235BBE7AF07}" srcOrd="0" destOrd="0" parTransId="{8E5A5BE1-38F6-4BAD-84B8-3DF94E0C3565}" sibTransId="{57CD929B-8D6D-40DB-A9D0-4DBBD27E7D84}"/>
    <dgm:cxn modelId="{A8DFCB3D-1ADB-412D-85B3-3E783181D5F5}" srcId="{928AB41A-4479-4173-9E67-27E6E66E0197}" destId="{0F1B6F54-501C-44BB-AA07-C47D55276E80}" srcOrd="1" destOrd="0" parTransId="{C56447A1-B223-4AC7-B45D-A5709CCEA51A}" sibTransId="{7EB1E88D-33FE-4F47-8BAC-69EF59D32FF5}"/>
    <dgm:cxn modelId="{3CCFEC52-F7C7-824F-9CC3-00A6FA858C7D}" type="presOf" srcId="{0F1B6F54-501C-44BB-AA07-C47D55276E80}" destId="{BD034934-187A-7B4A-8CDF-A585DC28F2E1}" srcOrd="0" destOrd="0" presId="urn:microsoft.com/office/officeart/2008/layout/LinedList"/>
    <dgm:cxn modelId="{0A9F1E57-8122-490E-968B-2E0D2FF2631F}" srcId="{928AB41A-4479-4173-9E67-27E6E66E0197}" destId="{EDA8A4F2-A9FB-4F03-AB19-81C81910E380}" srcOrd="2" destOrd="0" parTransId="{31A1C583-6993-40AD-8708-C07337236354}" sibTransId="{9848EC7A-235A-4590-85F0-28BD2CFF644D}"/>
    <dgm:cxn modelId="{BA12615B-4A13-9A4E-8C67-236D9B642850}" type="presOf" srcId="{EDA8A4F2-A9FB-4F03-AB19-81C81910E380}" destId="{AC65CAD5-EBD7-D449-B2C7-D09932363C67}" srcOrd="0" destOrd="0" presId="urn:microsoft.com/office/officeart/2008/layout/LinedList"/>
    <dgm:cxn modelId="{1F3FD55B-D9F9-9B40-A621-6C3BE192BC63}" type="presOf" srcId="{2445CAA8-3107-4872-853A-B235BBE7AF07}" destId="{BED02BBB-8430-5C46-AB92-8170B42492D7}" srcOrd="0" destOrd="0" presId="urn:microsoft.com/office/officeart/2008/layout/LinedList"/>
    <dgm:cxn modelId="{6EBC95C5-B532-CB42-9F96-785F5773FAAB}" type="presOf" srcId="{928AB41A-4479-4173-9E67-27E6E66E0197}" destId="{26A0F6FA-E319-8C4F-912E-1325DAEF64BD}" srcOrd="0" destOrd="0" presId="urn:microsoft.com/office/officeart/2008/layout/LinedList"/>
    <dgm:cxn modelId="{3733579A-1271-0E4F-BA9F-46BAF6C29E38}" type="presParOf" srcId="{26A0F6FA-E319-8C4F-912E-1325DAEF64BD}" destId="{7B4E4258-CE14-A641-B427-C6786C3F07D3}" srcOrd="0" destOrd="0" presId="urn:microsoft.com/office/officeart/2008/layout/LinedList"/>
    <dgm:cxn modelId="{179D8922-640F-0E4C-BD78-056094F30065}" type="presParOf" srcId="{26A0F6FA-E319-8C4F-912E-1325DAEF64BD}" destId="{8919CCC4-7776-ED43-840D-350FE41511EF}" srcOrd="1" destOrd="0" presId="urn:microsoft.com/office/officeart/2008/layout/LinedList"/>
    <dgm:cxn modelId="{D850010E-19F3-B54F-AC42-398172208657}" type="presParOf" srcId="{8919CCC4-7776-ED43-840D-350FE41511EF}" destId="{BED02BBB-8430-5C46-AB92-8170B42492D7}" srcOrd="0" destOrd="0" presId="urn:microsoft.com/office/officeart/2008/layout/LinedList"/>
    <dgm:cxn modelId="{85C0AC86-73BD-5449-ACF0-0F26A4A0FCA8}" type="presParOf" srcId="{8919CCC4-7776-ED43-840D-350FE41511EF}" destId="{3785459E-8227-124A-AEA3-D24FD74BA636}" srcOrd="1" destOrd="0" presId="urn:microsoft.com/office/officeart/2008/layout/LinedList"/>
    <dgm:cxn modelId="{1E981353-F7EF-F649-93D2-99F0EBCE8CB8}" type="presParOf" srcId="{26A0F6FA-E319-8C4F-912E-1325DAEF64BD}" destId="{8AA65C90-E91D-794D-8C76-A8A30A59BE4A}" srcOrd="2" destOrd="0" presId="urn:microsoft.com/office/officeart/2008/layout/LinedList"/>
    <dgm:cxn modelId="{98BF2ABA-732D-D145-8134-F6351424AD3C}" type="presParOf" srcId="{26A0F6FA-E319-8C4F-912E-1325DAEF64BD}" destId="{D8D79374-B8A2-F945-A620-D2B2E64016B0}" srcOrd="3" destOrd="0" presId="urn:microsoft.com/office/officeart/2008/layout/LinedList"/>
    <dgm:cxn modelId="{9EE7801F-691D-9647-98B0-41EECB59E2C6}" type="presParOf" srcId="{D8D79374-B8A2-F945-A620-D2B2E64016B0}" destId="{BD034934-187A-7B4A-8CDF-A585DC28F2E1}" srcOrd="0" destOrd="0" presId="urn:microsoft.com/office/officeart/2008/layout/LinedList"/>
    <dgm:cxn modelId="{E4426449-34A9-2C40-A70D-95517559FEED}" type="presParOf" srcId="{D8D79374-B8A2-F945-A620-D2B2E64016B0}" destId="{34DCAAB8-EEBF-3841-8EFE-8B745B0633F6}" srcOrd="1" destOrd="0" presId="urn:microsoft.com/office/officeart/2008/layout/LinedList"/>
    <dgm:cxn modelId="{ABFC8B47-4F31-0641-B190-0ED9D6CA760D}" type="presParOf" srcId="{26A0F6FA-E319-8C4F-912E-1325DAEF64BD}" destId="{C9285F08-7258-8541-B6AE-66B6B70E4EE2}" srcOrd="4" destOrd="0" presId="urn:microsoft.com/office/officeart/2008/layout/LinedList"/>
    <dgm:cxn modelId="{7C6C1454-D32F-2843-A879-0728CF92A81A}" type="presParOf" srcId="{26A0F6FA-E319-8C4F-912E-1325DAEF64BD}" destId="{F45399AC-0900-D949-970E-C9E502D30CE5}" srcOrd="5" destOrd="0" presId="urn:microsoft.com/office/officeart/2008/layout/LinedList"/>
    <dgm:cxn modelId="{8A2D95EF-DE23-2943-AFAB-849AB5B7E794}" type="presParOf" srcId="{F45399AC-0900-D949-970E-C9E502D30CE5}" destId="{AC65CAD5-EBD7-D449-B2C7-D09932363C67}" srcOrd="0" destOrd="0" presId="urn:microsoft.com/office/officeart/2008/layout/LinedList"/>
    <dgm:cxn modelId="{6D1FDE22-4358-5147-9706-A32F22A8CCF2}" type="presParOf" srcId="{F45399AC-0900-D949-970E-C9E502D30CE5}" destId="{9466272C-8966-C946-A5AC-43F14D8E77A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3F341C-42F7-784F-8029-E5588EB8010B}"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2B9156E5-BBB3-8546-94A7-314B43DAB1E0}">
      <dgm:prSet phldrT="[Text]"/>
      <dgm:spPr/>
      <dgm:t>
        <a:bodyPr/>
        <a:lstStyle/>
        <a:p>
          <a:r>
            <a:rPr lang="en-US" dirty="0"/>
            <a:t>   </a:t>
          </a:r>
        </a:p>
      </dgm:t>
    </dgm:pt>
    <dgm:pt modelId="{49FF924F-29D5-9B47-A7B5-7AA44EDCAFE5}" type="parTrans" cxnId="{59EADA7F-3918-5646-80A1-61A857D583BF}">
      <dgm:prSet/>
      <dgm:spPr/>
      <dgm:t>
        <a:bodyPr/>
        <a:lstStyle/>
        <a:p>
          <a:endParaRPr lang="en-US"/>
        </a:p>
      </dgm:t>
    </dgm:pt>
    <dgm:pt modelId="{10FCB032-AC43-B749-A493-9E83C3A3B923}" type="sibTrans" cxnId="{59EADA7F-3918-5646-80A1-61A857D583BF}">
      <dgm:prSet/>
      <dgm:spPr/>
      <dgm:t>
        <a:bodyPr/>
        <a:lstStyle/>
        <a:p>
          <a:endParaRPr lang="en-US"/>
        </a:p>
      </dgm:t>
    </dgm:pt>
    <dgm:pt modelId="{AAB7E396-12BE-E549-B4FC-804D7EB27ABE}">
      <dgm:prSet phldrT="[Text]"/>
      <dgm:spPr/>
      <dgm:t>
        <a:bodyPr/>
        <a:lstStyle/>
        <a:p>
          <a:r>
            <a:rPr lang="en-US" dirty="0"/>
            <a:t>   </a:t>
          </a:r>
        </a:p>
      </dgm:t>
    </dgm:pt>
    <dgm:pt modelId="{20574D1C-8AEA-E948-8FE8-F3B30F5E1AD1}" type="parTrans" cxnId="{38F7A9EA-4AEE-0A46-9795-CA6EDB70CEFF}">
      <dgm:prSet/>
      <dgm:spPr/>
      <dgm:t>
        <a:bodyPr/>
        <a:lstStyle/>
        <a:p>
          <a:endParaRPr lang="en-US"/>
        </a:p>
      </dgm:t>
    </dgm:pt>
    <dgm:pt modelId="{01CD2E77-6607-B246-AA64-B1A4C5781695}" type="sibTrans" cxnId="{38F7A9EA-4AEE-0A46-9795-CA6EDB70CEFF}">
      <dgm:prSet/>
      <dgm:spPr/>
      <dgm:t>
        <a:bodyPr/>
        <a:lstStyle/>
        <a:p>
          <a:endParaRPr lang="en-US"/>
        </a:p>
      </dgm:t>
    </dgm:pt>
    <dgm:pt modelId="{68D53CD2-80BB-004A-ADD1-900E4096C2F3}">
      <dgm:prSet phldrT="[Text]"/>
      <dgm:spPr/>
      <dgm:t>
        <a:bodyPr/>
        <a:lstStyle/>
        <a:p>
          <a:r>
            <a:rPr lang="en-US" dirty="0"/>
            <a:t>   </a:t>
          </a:r>
        </a:p>
      </dgm:t>
    </dgm:pt>
    <dgm:pt modelId="{FDC15143-7D09-2449-8846-AC86D8166D23}" type="parTrans" cxnId="{CD2D8360-A5ED-FB44-8AC2-8CE10A92D531}">
      <dgm:prSet/>
      <dgm:spPr/>
      <dgm:t>
        <a:bodyPr/>
        <a:lstStyle/>
        <a:p>
          <a:endParaRPr lang="en-US"/>
        </a:p>
      </dgm:t>
    </dgm:pt>
    <dgm:pt modelId="{FD124800-C07F-DC4A-B136-0CF825BF5223}" type="sibTrans" cxnId="{CD2D8360-A5ED-FB44-8AC2-8CE10A92D531}">
      <dgm:prSet/>
      <dgm:spPr/>
      <dgm:t>
        <a:bodyPr/>
        <a:lstStyle/>
        <a:p>
          <a:endParaRPr lang="en-US"/>
        </a:p>
      </dgm:t>
    </dgm:pt>
    <dgm:pt modelId="{76044639-D6A3-4F47-8648-7780CA4D2174}">
      <dgm:prSet phldrT="[Text]"/>
      <dgm:spPr/>
      <dgm:t>
        <a:bodyPr/>
        <a:lstStyle/>
        <a:p>
          <a:r>
            <a:rPr lang="en-US" dirty="0"/>
            <a:t>   </a:t>
          </a:r>
        </a:p>
      </dgm:t>
    </dgm:pt>
    <dgm:pt modelId="{8E5145B3-6352-2D44-854D-E2028B69B021}" type="parTrans" cxnId="{805E61F4-5082-0A41-83E4-4C417904FACF}">
      <dgm:prSet/>
      <dgm:spPr/>
      <dgm:t>
        <a:bodyPr/>
        <a:lstStyle/>
        <a:p>
          <a:endParaRPr lang="en-US"/>
        </a:p>
      </dgm:t>
    </dgm:pt>
    <dgm:pt modelId="{814B305B-6EAD-6043-8F37-EA5E16A86DD9}" type="sibTrans" cxnId="{805E61F4-5082-0A41-83E4-4C417904FACF}">
      <dgm:prSet/>
      <dgm:spPr/>
      <dgm:t>
        <a:bodyPr/>
        <a:lstStyle/>
        <a:p>
          <a:endParaRPr lang="en-US"/>
        </a:p>
      </dgm:t>
    </dgm:pt>
    <dgm:pt modelId="{0715D5B8-6C75-204F-8AA5-907D3F5EDB35}" type="pres">
      <dgm:prSet presAssocID="{303F341C-42F7-784F-8029-E5588EB8010B}" presName="cycle" presStyleCnt="0">
        <dgm:presLayoutVars>
          <dgm:dir/>
          <dgm:resizeHandles val="exact"/>
        </dgm:presLayoutVars>
      </dgm:prSet>
      <dgm:spPr/>
    </dgm:pt>
    <dgm:pt modelId="{101E1212-F274-C54F-AE41-4C5BF558C22C}" type="pres">
      <dgm:prSet presAssocID="{2B9156E5-BBB3-8546-94A7-314B43DAB1E0}" presName="dummy" presStyleCnt="0"/>
      <dgm:spPr/>
    </dgm:pt>
    <dgm:pt modelId="{6680C52C-803E-F24F-992C-D90820463F0D}" type="pres">
      <dgm:prSet presAssocID="{2B9156E5-BBB3-8546-94A7-314B43DAB1E0}" presName="node" presStyleLbl="revTx" presStyleIdx="0" presStyleCnt="4">
        <dgm:presLayoutVars>
          <dgm:bulletEnabled val="1"/>
        </dgm:presLayoutVars>
      </dgm:prSet>
      <dgm:spPr/>
    </dgm:pt>
    <dgm:pt modelId="{E2ECC557-6E8E-CC4E-84CC-20CDEF6E27D9}" type="pres">
      <dgm:prSet presAssocID="{10FCB032-AC43-B749-A493-9E83C3A3B923}" presName="sibTrans" presStyleLbl="node1" presStyleIdx="0" presStyleCnt="4"/>
      <dgm:spPr/>
    </dgm:pt>
    <dgm:pt modelId="{AADEB8A3-E256-7B43-B049-F2C88463C4D0}" type="pres">
      <dgm:prSet presAssocID="{AAB7E396-12BE-E549-B4FC-804D7EB27ABE}" presName="dummy" presStyleCnt="0"/>
      <dgm:spPr/>
    </dgm:pt>
    <dgm:pt modelId="{A1AC4E4B-C704-0947-A76E-1C1147B86AC4}" type="pres">
      <dgm:prSet presAssocID="{AAB7E396-12BE-E549-B4FC-804D7EB27ABE}" presName="node" presStyleLbl="revTx" presStyleIdx="1" presStyleCnt="4">
        <dgm:presLayoutVars>
          <dgm:bulletEnabled val="1"/>
        </dgm:presLayoutVars>
      </dgm:prSet>
      <dgm:spPr/>
    </dgm:pt>
    <dgm:pt modelId="{B03CB646-4B90-9A47-9A69-78427FA26317}" type="pres">
      <dgm:prSet presAssocID="{01CD2E77-6607-B246-AA64-B1A4C5781695}" presName="sibTrans" presStyleLbl="node1" presStyleIdx="1" presStyleCnt="4" custScaleX="86640" custScaleY="84528" custLinFactNeighborX="-10164" custLinFactNeighborY="-5697"/>
      <dgm:spPr/>
    </dgm:pt>
    <dgm:pt modelId="{9CF183E2-DF3A-1C41-9A47-FDDC0183CCEC}" type="pres">
      <dgm:prSet presAssocID="{68D53CD2-80BB-004A-ADD1-900E4096C2F3}" presName="dummy" presStyleCnt="0"/>
      <dgm:spPr/>
    </dgm:pt>
    <dgm:pt modelId="{BEE1C767-C3BD-C94F-8B14-F949FF0A7BED}" type="pres">
      <dgm:prSet presAssocID="{68D53CD2-80BB-004A-ADD1-900E4096C2F3}" presName="node" presStyleLbl="revTx" presStyleIdx="2" presStyleCnt="4">
        <dgm:presLayoutVars>
          <dgm:bulletEnabled val="1"/>
        </dgm:presLayoutVars>
      </dgm:prSet>
      <dgm:spPr/>
    </dgm:pt>
    <dgm:pt modelId="{68D97530-E83F-8847-8E18-686AAD71A0F5}" type="pres">
      <dgm:prSet presAssocID="{FD124800-C07F-DC4A-B136-0CF825BF5223}" presName="sibTrans" presStyleLbl="node1" presStyleIdx="2" presStyleCnt="4" custLinFactNeighborX="-15934" custLinFactNeighborY="2785"/>
      <dgm:spPr/>
    </dgm:pt>
    <dgm:pt modelId="{91D77895-D8FB-F348-9A83-CAC61EE785BA}" type="pres">
      <dgm:prSet presAssocID="{76044639-D6A3-4F47-8648-7780CA4D2174}" presName="dummy" presStyleCnt="0"/>
      <dgm:spPr/>
    </dgm:pt>
    <dgm:pt modelId="{8255BAD0-0C4D-F444-A329-481B9C53BBA4}" type="pres">
      <dgm:prSet presAssocID="{76044639-D6A3-4F47-8648-7780CA4D2174}" presName="node" presStyleLbl="revTx" presStyleIdx="3" presStyleCnt="4">
        <dgm:presLayoutVars>
          <dgm:bulletEnabled val="1"/>
        </dgm:presLayoutVars>
      </dgm:prSet>
      <dgm:spPr/>
    </dgm:pt>
    <dgm:pt modelId="{29CD94E2-ABAB-6E43-B0D6-9D350C77ACA5}" type="pres">
      <dgm:prSet presAssocID="{814B305B-6EAD-6043-8F37-EA5E16A86DD9}" presName="sibTrans" presStyleLbl="node1" presStyleIdx="3" presStyleCnt="4" custLinFactNeighborX="-10164" custLinFactNeighborY="9858"/>
      <dgm:spPr/>
    </dgm:pt>
  </dgm:ptLst>
  <dgm:cxnLst>
    <dgm:cxn modelId="{B7749B19-9418-A647-BFE9-67718471068B}" type="presOf" srcId="{68D53CD2-80BB-004A-ADD1-900E4096C2F3}" destId="{BEE1C767-C3BD-C94F-8B14-F949FF0A7BED}" srcOrd="0" destOrd="0" presId="urn:microsoft.com/office/officeart/2005/8/layout/cycle1"/>
    <dgm:cxn modelId="{C547FE23-3376-9344-9872-BE64AC4B5EBD}" type="presOf" srcId="{AAB7E396-12BE-E549-B4FC-804D7EB27ABE}" destId="{A1AC4E4B-C704-0947-A76E-1C1147B86AC4}" srcOrd="0" destOrd="0" presId="urn:microsoft.com/office/officeart/2005/8/layout/cycle1"/>
    <dgm:cxn modelId="{6362B633-C339-7846-AB97-9458513E37AC}" type="presOf" srcId="{10FCB032-AC43-B749-A493-9E83C3A3B923}" destId="{E2ECC557-6E8E-CC4E-84CC-20CDEF6E27D9}" srcOrd="0" destOrd="0" presId="urn:microsoft.com/office/officeart/2005/8/layout/cycle1"/>
    <dgm:cxn modelId="{CD6F244D-0C6D-FA4D-A300-A10E3BFA4FAC}" type="presOf" srcId="{814B305B-6EAD-6043-8F37-EA5E16A86DD9}" destId="{29CD94E2-ABAB-6E43-B0D6-9D350C77ACA5}" srcOrd="0" destOrd="0" presId="urn:microsoft.com/office/officeart/2005/8/layout/cycle1"/>
    <dgm:cxn modelId="{CD2D8360-A5ED-FB44-8AC2-8CE10A92D531}" srcId="{303F341C-42F7-784F-8029-E5588EB8010B}" destId="{68D53CD2-80BB-004A-ADD1-900E4096C2F3}" srcOrd="2" destOrd="0" parTransId="{FDC15143-7D09-2449-8846-AC86D8166D23}" sibTransId="{FD124800-C07F-DC4A-B136-0CF825BF5223}"/>
    <dgm:cxn modelId="{59EADA7F-3918-5646-80A1-61A857D583BF}" srcId="{303F341C-42F7-784F-8029-E5588EB8010B}" destId="{2B9156E5-BBB3-8546-94A7-314B43DAB1E0}" srcOrd="0" destOrd="0" parTransId="{49FF924F-29D5-9B47-A7B5-7AA44EDCAFE5}" sibTransId="{10FCB032-AC43-B749-A493-9E83C3A3B923}"/>
    <dgm:cxn modelId="{4C813B80-F83B-494B-AFEB-347CB8BCC65A}" type="presOf" srcId="{01CD2E77-6607-B246-AA64-B1A4C5781695}" destId="{B03CB646-4B90-9A47-9A69-78427FA26317}" srcOrd="0" destOrd="0" presId="urn:microsoft.com/office/officeart/2005/8/layout/cycle1"/>
    <dgm:cxn modelId="{46BA0389-E778-6B46-8F33-C934E0C5C459}" type="presOf" srcId="{FD124800-C07F-DC4A-B136-0CF825BF5223}" destId="{68D97530-E83F-8847-8E18-686AAD71A0F5}" srcOrd="0" destOrd="0" presId="urn:microsoft.com/office/officeart/2005/8/layout/cycle1"/>
    <dgm:cxn modelId="{241EE394-1405-6940-B202-FC0055F8170E}" type="presOf" srcId="{2B9156E5-BBB3-8546-94A7-314B43DAB1E0}" destId="{6680C52C-803E-F24F-992C-D90820463F0D}" srcOrd="0" destOrd="0" presId="urn:microsoft.com/office/officeart/2005/8/layout/cycle1"/>
    <dgm:cxn modelId="{38F7A9EA-4AEE-0A46-9795-CA6EDB70CEFF}" srcId="{303F341C-42F7-784F-8029-E5588EB8010B}" destId="{AAB7E396-12BE-E549-B4FC-804D7EB27ABE}" srcOrd="1" destOrd="0" parTransId="{20574D1C-8AEA-E948-8FE8-F3B30F5E1AD1}" sibTransId="{01CD2E77-6607-B246-AA64-B1A4C5781695}"/>
    <dgm:cxn modelId="{805E61F4-5082-0A41-83E4-4C417904FACF}" srcId="{303F341C-42F7-784F-8029-E5588EB8010B}" destId="{76044639-D6A3-4F47-8648-7780CA4D2174}" srcOrd="3" destOrd="0" parTransId="{8E5145B3-6352-2D44-854D-E2028B69B021}" sibTransId="{814B305B-6EAD-6043-8F37-EA5E16A86DD9}"/>
    <dgm:cxn modelId="{96A2EBFE-5F60-6E4C-8D96-ADC73E432454}" type="presOf" srcId="{303F341C-42F7-784F-8029-E5588EB8010B}" destId="{0715D5B8-6C75-204F-8AA5-907D3F5EDB35}" srcOrd="0" destOrd="0" presId="urn:microsoft.com/office/officeart/2005/8/layout/cycle1"/>
    <dgm:cxn modelId="{E15F30FF-66E7-5B40-9009-6A6697D1F981}" type="presOf" srcId="{76044639-D6A3-4F47-8648-7780CA4D2174}" destId="{8255BAD0-0C4D-F444-A329-481B9C53BBA4}" srcOrd="0" destOrd="0" presId="urn:microsoft.com/office/officeart/2005/8/layout/cycle1"/>
    <dgm:cxn modelId="{2CFF12B5-21AE-AA47-A098-359D8D399F00}" type="presParOf" srcId="{0715D5B8-6C75-204F-8AA5-907D3F5EDB35}" destId="{101E1212-F274-C54F-AE41-4C5BF558C22C}" srcOrd="0" destOrd="0" presId="urn:microsoft.com/office/officeart/2005/8/layout/cycle1"/>
    <dgm:cxn modelId="{4058BA29-0145-C24D-8A0B-CB848C6EF503}" type="presParOf" srcId="{0715D5B8-6C75-204F-8AA5-907D3F5EDB35}" destId="{6680C52C-803E-F24F-992C-D90820463F0D}" srcOrd="1" destOrd="0" presId="urn:microsoft.com/office/officeart/2005/8/layout/cycle1"/>
    <dgm:cxn modelId="{0DF52021-CE68-6C4A-BB5D-AE8AC4289EB3}" type="presParOf" srcId="{0715D5B8-6C75-204F-8AA5-907D3F5EDB35}" destId="{E2ECC557-6E8E-CC4E-84CC-20CDEF6E27D9}" srcOrd="2" destOrd="0" presId="urn:microsoft.com/office/officeart/2005/8/layout/cycle1"/>
    <dgm:cxn modelId="{F241280A-6089-194E-968B-5F5D823ACBB8}" type="presParOf" srcId="{0715D5B8-6C75-204F-8AA5-907D3F5EDB35}" destId="{AADEB8A3-E256-7B43-B049-F2C88463C4D0}" srcOrd="3" destOrd="0" presId="urn:microsoft.com/office/officeart/2005/8/layout/cycle1"/>
    <dgm:cxn modelId="{168DCA89-6091-554D-B7FE-34DCE447295D}" type="presParOf" srcId="{0715D5B8-6C75-204F-8AA5-907D3F5EDB35}" destId="{A1AC4E4B-C704-0947-A76E-1C1147B86AC4}" srcOrd="4" destOrd="0" presId="urn:microsoft.com/office/officeart/2005/8/layout/cycle1"/>
    <dgm:cxn modelId="{22E78FB3-50F7-AD45-BAA0-4EBF6AC9AE72}" type="presParOf" srcId="{0715D5B8-6C75-204F-8AA5-907D3F5EDB35}" destId="{B03CB646-4B90-9A47-9A69-78427FA26317}" srcOrd="5" destOrd="0" presId="urn:microsoft.com/office/officeart/2005/8/layout/cycle1"/>
    <dgm:cxn modelId="{14E9A387-E0D1-6841-96BF-84815B35D567}" type="presParOf" srcId="{0715D5B8-6C75-204F-8AA5-907D3F5EDB35}" destId="{9CF183E2-DF3A-1C41-9A47-FDDC0183CCEC}" srcOrd="6" destOrd="0" presId="urn:microsoft.com/office/officeart/2005/8/layout/cycle1"/>
    <dgm:cxn modelId="{6EAFEB79-58EB-0E4E-A81F-4DCA2C3FC913}" type="presParOf" srcId="{0715D5B8-6C75-204F-8AA5-907D3F5EDB35}" destId="{BEE1C767-C3BD-C94F-8B14-F949FF0A7BED}" srcOrd="7" destOrd="0" presId="urn:microsoft.com/office/officeart/2005/8/layout/cycle1"/>
    <dgm:cxn modelId="{F1FA5A44-9E5A-6D4C-A7AF-D2691B30AFF7}" type="presParOf" srcId="{0715D5B8-6C75-204F-8AA5-907D3F5EDB35}" destId="{68D97530-E83F-8847-8E18-686AAD71A0F5}" srcOrd="8" destOrd="0" presId="urn:microsoft.com/office/officeart/2005/8/layout/cycle1"/>
    <dgm:cxn modelId="{A188ED00-CC99-674D-9099-723DF947BDD5}" type="presParOf" srcId="{0715D5B8-6C75-204F-8AA5-907D3F5EDB35}" destId="{91D77895-D8FB-F348-9A83-CAC61EE785BA}" srcOrd="9" destOrd="0" presId="urn:microsoft.com/office/officeart/2005/8/layout/cycle1"/>
    <dgm:cxn modelId="{181711EE-31B3-6042-BDC2-9F29A00EC857}" type="presParOf" srcId="{0715D5B8-6C75-204F-8AA5-907D3F5EDB35}" destId="{8255BAD0-0C4D-F444-A329-481B9C53BBA4}" srcOrd="10" destOrd="0" presId="urn:microsoft.com/office/officeart/2005/8/layout/cycle1"/>
    <dgm:cxn modelId="{0B3A4FD1-EB0C-9247-B57C-F5872A76905C}" type="presParOf" srcId="{0715D5B8-6C75-204F-8AA5-907D3F5EDB35}" destId="{29CD94E2-ABAB-6E43-B0D6-9D350C77ACA5}" srcOrd="11" destOrd="0" presId="urn:microsoft.com/office/officeart/2005/8/layout/cycle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3F341C-42F7-784F-8029-E5588EB8010B}"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2B9156E5-BBB3-8546-94A7-314B43DAB1E0}">
      <dgm:prSet phldrT="[Text]"/>
      <dgm:spPr/>
      <dgm:t>
        <a:bodyPr/>
        <a:lstStyle/>
        <a:p>
          <a:r>
            <a:rPr lang="en-US" dirty="0"/>
            <a:t>   </a:t>
          </a:r>
        </a:p>
      </dgm:t>
    </dgm:pt>
    <dgm:pt modelId="{49FF924F-29D5-9B47-A7B5-7AA44EDCAFE5}" type="parTrans" cxnId="{59EADA7F-3918-5646-80A1-61A857D583BF}">
      <dgm:prSet/>
      <dgm:spPr/>
      <dgm:t>
        <a:bodyPr/>
        <a:lstStyle/>
        <a:p>
          <a:endParaRPr lang="en-US"/>
        </a:p>
      </dgm:t>
    </dgm:pt>
    <dgm:pt modelId="{10FCB032-AC43-B749-A493-9E83C3A3B923}" type="sibTrans" cxnId="{59EADA7F-3918-5646-80A1-61A857D583BF}">
      <dgm:prSet/>
      <dgm:spPr/>
      <dgm:t>
        <a:bodyPr/>
        <a:lstStyle/>
        <a:p>
          <a:endParaRPr lang="en-US"/>
        </a:p>
      </dgm:t>
    </dgm:pt>
    <dgm:pt modelId="{AAB7E396-12BE-E549-B4FC-804D7EB27ABE}">
      <dgm:prSet phldrT="[Text]"/>
      <dgm:spPr/>
      <dgm:t>
        <a:bodyPr/>
        <a:lstStyle/>
        <a:p>
          <a:r>
            <a:rPr lang="en-US" dirty="0"/>
            <a:t>   </a:t>
          </a:r>
        </a:p>
      </dgm:t>
    </dgm:pt>
    <dgm:pt modelId="{20574D1C-8AEA-E948-8FE8-F3B30F5E1AD1}" type="parTrans" cxnId="{38F7A9EA-4AEE-0A46-9795-CA6EDB70CEFF}">
      <dgm:prSet/>
      <dgm:spPr/>
      <dgm:t>
        <a:bodyPr/>
        <a:lstStyle/>
        <a:p>
          <a:endParaRPr lang="en-US"/>
        </a:p>
      </dgm:t>
    </dgm:pt>
    <dgm:pt modelId="{01CD2E77-6607-B246-AA64-B1A4C5781695}" type="sibTrans" cxnId="{38F7A9EA-4AEE-0A46-9795-CA6EDB70CEFF}">
      <dgm:prSet/>
      <dgm:spPr/>
      <dgm:t>
        <a:bodyPr/>
        <a:lstStyle/>
        <a:p>
          <a:endParaRPr lang="en-US"/>
        </a:p>
      </dgm:t>
    </dgm:pt>
    <dgm:pt modelId="{68D53CD2-80BB-004A-ADD1-900E4096C2F3}">
      <dgm:prSet phldrT="[Text]"/>
      <dgm:spPr/>
      <dgm:t>
        <a:bodyPr/>
        <a:lstStyle/>
        <a:p>
          <a:r>
            <a:rPr lang="en-US" dirty="0"/>
            <a:t>   </a:t>
          </a:r>
        </a:p>
      </dgm:t>
    </dgm:pt>
    <dgm:pt modelId="{FDC15143-7D09-2449-8846-AC86D8166D23}" type="parTrans" cxnId="{CD2D8360-A5ED-FB44-8AC2-8CE10A92D531}">
      <dgm:prSet/>
      <dgm:spPr/>
      <dgm:t>
        <a:bodyPr/>
        <a:lstStyle/>
        <a:p>
          <a:endParaRPr lang="en-US"/>
        </a:p>
      </dgm:t>
    </dgm:pt>
    <dgm:pt modelId="{FD124800-C07F-DC4A-B136-0CF825BF5223}" type="sibTrans" cxnId="{CD2D8360-A5ED-FB44-8AC2-8CE10A92D531}">
      <dgm:prSet/>
      <dgm:spPr/>
      <dgm:t>
        <a:bodyPr/>
        <a:lstStyle/>
        <a:p>
          <a:endParaRPr lang="en-US"/>
        </a:p>
      </dgm:t>
    </dgm:pt>
    <dgm:pt modelId="{76044639-D6A3-4F47-8648-7780CA4D2174}">
      <dgm:prSet phldrT="[Text]"/>
      <dgm:spPr/>
      <dgm:t>
        <a:bodyPr/>
        <a:lstStyle/>
        <a:p>
          <a:r>
            <a:rPr lang="en-US" dirty="0"/>
            <a:t>   </a:t>
          </a:r>
        </a:p>
      </dgm:t>
    </dgm:pt>
    <dgm:pt modelId="{8E5145B3-6352-2D44-854D-E2028B69B021}" type="parTrans" cxnId="{805E61F4-5082-0A41-83E4-4C417904FACF}">
      <dgm:prSet/>
      <dgm:spPr/>
      <dgm:t>
        <a:bodyPr/>
        <a:lstStyle/>
        <a:p>
          <a:endParaRPr lang="en-US"/>
        </a:p>
      </dgm:t>
    </dgm:pt>
    <dgm:pt modelId="{814B305B-6EAD-6043-8F37-EA5E16A86DD9}" type="sibTrans" cxnId="{805E61F4-5082-0A41-83E4-4C417904FACF}">
      <dgm:prSet/>
      <dgm:spPr/>
      <dgm:t>
        <a:bodyPr/>
        <a:lstStyle/>
        <a:p>
          <a:endParaRPr lang="en-US"/>
        </a:p>
      </dgm:t>
    </dgm:pt>
    <dgm:pt modelId="{0715D5B8-6C75-204F-8AA5-907D3F5EDB35}" type="pres">
      <dgm:prSet presAssocID="{303F341C-42F7-784F-8029-E5588EB8010B}" presName="cycle" presStyleCnt="0">
        <dgm:presLayoutVars>
          <dgm:dir/>
          <dgm:resizeHandles val="exact"/>
        </dgm:presLayoutVars>
      </dgm:prSet>
      <dgm:spPr/>
    </dgm:pt>
    <dgm:pt modelId="{101E1212-F274-C54F-AE41-4C5BF558C22C}" type="pres">
      <dgm:prSet presAssocID="{2B9156E5-BBB3-8546-94A7-314B43DAB1E0}" presName="dummy" presStyleCnt="0"/>
      <dgm:spPr/>
    </dgm:pt>
    <dgm:pt modelId="{6680C52C-803E-F24F-992C-D90820463F0D}" type="pres">
      <dgm:prSet presAssocID="{2B9156E5-BBB3-8546-94A7-314B43DAB1E0}" presName="node" presStyleLbl="revTx" presStyleIdx="0" presStyleCnt="4">
        <dgm:presLayoutVars>
          <dgm:bulletEnabled val="1"/>
        </dgm:presLayoutVars>
      </dgm:prSet>
      <dgm:spPr/>
    </dgm:pt>
    <dgm:pt modelId="{E2ECC557-6E8E-CC4E-84CC-20CDEF6E27D9}" type="pres">
      <dgm:prSet presAssocID="{10FCB032-AC43-B749-A493-9E83C3A3B923}" presName="sibTrans" presStyleLbl="node1" presStyleIdx="0" presStyleCnt="4"/>
      <dgm:spPr/>
    </dgm:pt>
    <dgm:pt modelId="{AADEB8A3-E256-7B43-B049-F2C88463C4D0}" type="pres">
      <dgm:prSet presAssocID="{AAB7E396-12BE-E549-B4FC-804D7EB27ABE}" presName="dummy" presStyleCnt="0"/>
      <dgm:spPr/>
    </dgm:pt>
    <dgm:pt modelId="{A1AC4E4B-C704-0947-A76E-1C1147B86AC4}" type="pres">
      <dgm:prSet presAssocID="{AAB7E396-12BE-E549-B4FC-804D7EB27ABE}" presName="node" presStyleLbl="revTx" presStyleIdx="1" presStyleCnt="4">
        <dgm:presLayoutVars>
          <dgm:bulletEnabled val="1"/>
        </dgm:presLayoutVars>
      </dgm:prSet>
      <dgm:spPr/>
    </dgm:pt>
    <dgm:pt modelId="{B03CB646-4B90-9A47-9A69-78427FA26317}" type="pres">
      <dgm:prSet presAssocID="{01CD2E77-6607-B246-AA64-B1A4C5781695}" presName="sibTrans" presStyleLbl="node1" presStyleIdx="1" presStyleCnt="4" custScaleX="86640" custScaleY="84528" custLinFactNeighborX="-10164" custLinFactNeighborY="-5697"/>
      <dgm:spPr/>
    </dgm:pt>
    <dgm:pt modelId="{9CF183E2-DF3A-1C41-9A47-FDDC0183CCEC}" type="pres">
      <dgm:prSet presAssocID="{68D53CD2-80BB-004A-ADD1-900E4096C2F3}" presName="dummy" presStyleCnt="0"/>
      <dgm:spPr/>
    </dgm:pt>
    <dgm:pt modelId="{BEE1C767-C3BD-C94F-8B14-F949FF0A7BED}" type="pres">
      <dgm:prSet presAssocID="{68D53CD2-80BB-004A-ADD1-900E4096C2F3}" presName="node" presStyleLbl="revTx" presStyleIdx="2" presStyleCnt="4">
        <dgm:presLayoutVars>
          <dgm:bulletEnabled val="1"/>
        </dgm:presLayoutVars>
      </dgm:prSet>
      <dgm:spPr/>
    </dgm:pt>
    <dgm:pt modelId="{68D97530-E83F-8847-8E18-686AAD71A0F5}" type="pres">
      <dgm:prSet presAssocID="{FD124800-C07F-DC4A-B136-0CF825BF5223}" presName="sibTrans" presStyleLbl="node1" presStyleIdx="2" presStyleCnt="4" custLinFactNeighborX="-15934" custLinFactNeighborY="2785"/>
      <dgm:spPr/>
    </dgm:pt>
    <dgm:pt modelId="{91D77895-D8FB-F348-9A83-CAC61EE785BA}" type="pres">
      <dgm:prSet presAssocID="{76044639-D6A3-4F47-8648-7780CA4D2174}" presName="dummy" presStyleCnt="0"/>
      <dgm:spPr/>
    </dgm:pt>
    <dgm:pt modelId="{8255BAD0-0C4D-F444-A329-481B9C53BBA4}" type="pres">
      <dgm:prSet presAssocID="{76044639-D6A3-4F47-8648-7780CA4D2174}" presName="node" presStyleLbl="revTx" presStyleIdx="3" presStyleCnt="4">
        <dgm:presLayoutVars>
          <dgm:bulletEnabled val="1"/>
        </dgm:presLayoutVars>
      </dgm:prSet>
      <dgm:spPr/>
    </dgm:pt>
    <dgm:pt modelId="{29CD94E2-ABAB-6E43-B0D6-9D350C77ACA5}" type="pres">
      <dgm:prSet presAssocID="{814B305B-6EAD-6043-8F37-EA5E16A86DD9}" presName="sibTrans" presStyleLbl="node1" presStyleIdx="3" presStyleCnt="4" custLinFactNeighborX="-10164" custLinFactNeighborY="9858"/>
      <dgm:spPr/>
    </dgm:pt>
  </dgm:ptLst>
  <dgm:cxnLst>
    <dgm:cxn modelId="{B7749B19-9418-A647-BFE9-67718471068B}" type="presOf" srcId="{68D53CD2-80BB-004A-ADD1-900E4096C2F3}" destId="{BEE1C767-C3BD-C94F-8B14-F949FF0A7BED}" srcOrd="0" destOrd="0" presId="urn:microsoft.com/office/officeart/2005/8/layout/cycle1"/>
    <dgm:cxn modelId="{C547FE23-3376-9344-9872-BE64AC4B5EBD}" type="presOf" srcId="{AAB7E396-12BE-E549-B4FC-804D7EB27ABE}" destId="{A1AC4E4B-C704-0947-A76E-1C1147B86AC4}" srcOrd="0" destOrd="0" presId="urn:microsoft.com/office/officeart/2005/8/layout/cycle1"/>
    <dgm:cxn modelId="{6362B633-C339-7846-AB97-9458513E37AC}" type="presOf" srcId="{10FCB032-AC43-B749-A493-9E83C3A3B923}" destId="{E2ECC557-6E8E-CC4E-84CC-20CDEF6E27D9}" srcOrd="0" destOrd="0" presId="urn:microsoft.com/office/officeart/2005/8/layout/cycle1"/>
    <dgm:cxn modelId="{CD6F244D-0C6D-FA4D-A300-A10E3BFA4FAC}" type="presOf" srcId="{814B305B-6EAD-6043-8F37-EA5E16A86DD9}" destId="{29CD94E2-ABAB-6E43-B0D6-9D350C77ACA5}" srcOrd="0" destOrd="0" presId="urn:microsoft.com/office/officeart/2005/8/layout/cycle1"/>
    <dgm:cxn modelId="{CD2D8360-A5ED-FB44-8AC2-8CE10A92D531}" srcId="{303F341C-42F7-784F-8029-E5588EB8010B}" destId="{68D53CD2-80BB-004A-ADD1-900E4096C2F3}" srcOrd="2" destOrd="0" parTransId="{FDC15143-7D09-2449-8846-AC86D8166D23}" sibTransId="{FD124800-C07F-DC4A-B136-0CF825BF5223}"/>
    <dgm:cxn modelId="{59EADA7F-3918-5646-80A1-61A857D583BF}" srcId="{303F341C-42F7-784F-8029-E5588EB8010B}" destId="{2B9156E5-BBB3-8546-94A7-314B43DAB1E0}" srcOrd="0" destOrd="0" parTransId="{49FF924F-29D5-9B47-A7B5-7AA44EDCAFE5}" sibTransId="{10FCB032-AC43-B749-A493-9E83C3A3B923}"/>
    <dgm:cxn modelId="{4C813B80-F83B-494B-AFEB-347CB8BCC65A}" type="presOf" srcId="{01CD2E77-6607-B246-AA64-B1A4C5781695}" destId="{B03CB646-4B90-9A47-9A69-78427FA26317}" srcOrd="0" destOrd="0" presId="urn:microsoft.com/office/officeart/2005/8/layout/cycle1"/>
    <dgm:cxn modelId="{46BA0389-E778-6B46-8F33-C934E0C5C459}" type="presOf" srcId="{FD124800-C07F-DC4A-B136-0CF825BF5223}" destId="{68D97530-E83F-8847-8E18-686AAD71A0F5}" srcOrd="0" destOrd="0" presId="urn:microsoft.com/office/officeart/2005/8/layout/cycle1"/>
    <dgm:cxn modelId="{241EE394-1405-6940-B202-FC0055F8170E}" type="presOf" srcId="{2B9156E5-BBB3-8546-94A7-314B43DAB1E0}" destId="{6680C52C-803E-F24F-992C-D90820463F0D}" srcOrd="0" destOrd="0" presId="urn:microsoft.com/office/officeart/2005/8/layout/cycle1"/>
    <dgm:cxn modelId="{38F7A9EA-4AEE-0A46-9795-CA6EDB70CEFF}" srcId="{303F341C-42F7-784F-8029-E5588EB8010B}" destId="{AAB7E396-12BE-E549-B4FC-804D7EB27ABE}" srcOrd="1" destOrd="0" parTransId="{20574D1C-8AEA-E948-8FE8-F3B30F5E1AD1}" sibTransId="{01CD2E77-6607-B246-AA64-B1A4C5781695}"/>
    <dgm:cxn modelId="{805E61F4-5082-0A41-83E4-4C417904FACF}" srcId="{303F341C-42F7-784F-8029-E5588EB8010B}" destId="{76044639-D6A3-4F47-8648-7780CA4D2174}" srcOrd="3" destOrd="0" parTransId="{8E5145B3-6352-2D44-854D-E2028B69B021}" sibTransId="{814B305B-6EAD-6043-8F37-EA5E16A86DD9}"/>
    <dgm:cxn modelId="{96A2EBFE-5F60-6E4C-8D96-ADC73E432454}" type="presOf" srcId="{303F341C-42F7-784F-8029-E5588EB8010B}" destId="{0715D5B8-6C75-204F-8AA5-907D3F5EDB35}" srcOrd="0" destOrd="0" presId="urn:microsoft.com/office/officeart/2005/8/layout/cycle1"/>
    <dgm:cxn modelId="{E15F30FF-66E7-5B40-9009-6A6697D1F981}" type="presOf" srcId="{76044639-D6A3-4F47-8648-7780CA4D2174}" destId="{8255BAD0-0C4D-F444-A329-481B9C53BBA4}" srcOrd="0" destOrd="0" presId="urn:microsoft.com/office/officeart/2005/8/layout/cycle1"/>
    <dgm:cxn modelId="{2CFF12B5-21AE-AA47-A098-359D8D399F00}" type="presParOf" srcId="{0715D5B8-6C75-204F-8AA5-907D3F5EDB35}" destId="{101E1212-F274-C54F-AE41-4C5BF558C22C}" srcOrd="0" destOrd="0" presId="urn:microsoft.com/office/officeart/2005/8/layout/cycle1"/>
    <dgm:cxn modelId="{4058BA29-0145-C24D-8A0B-CB848C6EF503}" type="presParOf" srcId="{0715D5B8-6C75-204F-8AA5-907D3F5EDB35}" destId="{6680C52C-803E-F24F-992C-D90820463F0D}" srcOrd="1" destOrd="0" presId="urn:microsoft.com/office/officeart/2005/8/layout/cycle1"/>
    <dgm:cxn modelId="{0DF52021-CE68-6C4A-BB5D-AE8AC4289EB3}" type="presParOf" srcId="{0715D5B8-6C75-204F-8AA5-907D3F5EDB35}" destId="{E2ECC557-6E8E-CC4E-84CC-20CDEF6E27D9}" srcOrd="2" destOrd="0" presId="urn:microsoft.com/office/officeart/2005/8/layout/cycle1"/>
    <dgm:cxn modelId="{F241280A-6089-194E-968B-5F5D823ACBB8}" type="presParOf" srcId="{0715D5B8-6C75-204F-8AA5-907D3F5EDB35}" destId="{AADEB8A3-E256-7B43-B049-F2C88463C4D0}" srcOrd="3" destOrd="0" presId="urn:microsoft.com/office/officeart/2005/8/layout/cycle1"/>
    <dgm:cxn modelId="{168DCA89-6091-554D-B7FE-34DCE447295D}" type="presParOf" srcId="{0715D5B8-6C75-204F-8AA5-907D3F5EDB35}" destId="{A1AC4E4B-C704-0947-A76E-1C1147B86AC4}" srcOrd="4" destOrd="0" presId="urn:microsoft.com/office/officeart/2005/8/layout/cycle1"/>
    <dgm:cxn modelId="{22E78FB3-50F7-AD45-BAA0-4EBF6AC9AE72}" type="presParOf" srcId="{0715D5B8-6C75-204F-8AA5-907D3F5EDB35}" destId="{B03CB646-4B90-9A47-9A69-78427FA26317}" srcOrd="5" destOrd="0" presId="urn:microsoft.com/office/officeart/2005/8/layout/cycle1"/>
    <dgm:cxn modelId="{14E9A387-E0D1-6841-96BF-84815B35D567}" type="presParOf" srcId="{0715D5B8-6C75-204F-8AA5-907D3F5EDB35}" destId="{9CF183E2-DF3A-1C41-9A47-FDDC0183CCEC}" srcOrd="6" destOrd="0" presId="urn:microsoft.com/office/officeart/2005/8/layout/cycle1"/>
    <dgm:cxn modelId="{6EAFEB79-58EB-0E4E-A81F-4DCA2C3FC913}" type="presParOf" srcId="{0715D5B8-6C75-204F-8AA5-907D3F5EDB35}" destId="{BEE1C767-C3BD-C94F-8B14-F949FF0A7BED}" srcOrd="7" destOrd="0" presId="urn:microsoft.com/office/officeart/2005/8/layout/cycle1"/>
    <dgm:cxn modelId="{F1FA5A44-9E5A-6D4C-A7AF-D2691B30AFF7}" type="presParOf" srcId="{0715D5B8-6C75-204F-8AA5-907D3F5EDB35}" destId="{68D97530-E83F-8847-8E18-686AAD71A0F5}" srcOrd="8" destOrd="0" presId="urn:microsoft.com/office/officeart/2005/8/layout/cycle1"/>
    <dgm:cxn modelId="{A188ED00-CC99-674D-9099-723DF947BDD5}" type="presParOf" srcId="{0715D5B8-6C75-204F-8AA5-907D3F5EDB35}" destId="{91D77895-D8FB-F348-9A83-CAC61EE785BA}" srcOrd="9" destOrd="0" presId="urn:microsoft.com/office/officeart/2005/8/layout/cycle1"/>
    <dgm:cxn modelId="{181711EE-31B3-6042-BDC2-9F29A00EC857}" type="presParOf" srcId="{0715D5B8-6C75-204F-8AA5-907D3F5EDB35}" destId="{8255BAD0-0C4D-F444-A329-481B9C53BBA4}" srcOrd="10" destOrd="0" presId="urn:microsoft.com/office/officeart/2005/8/layout/cycle1"/>
    <dgm:cxn modelId="{0B3A4FD1-EB0C-9247-B57C-F5872A76905C}" type="presParOf" srcId="{0715D5B8-6C75-204F-8AA5-907D3F5EDB35}" destId="{29CD94E2-ABAB-6E43-B0D6-9D350C77ACA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3F341C-42F7-784F-8029-E5588EB8010B}"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2B9156E5-BBB3-8546-94A7-314B43DAB1E0}">
      <dgm:prSet phldrT="[Text]"/>
      <dgm:spPr/>
      <dgm:t>
        <a:bodyPr/>
        <a:lstStyle/>
        <a:p>
          <a:r>
            <a:rPr lang="en-US" dirty="0"/>
            <a:t>   </a:t>
          </a:r>
        </a:p>
      </dgm:t>
    </dgm:pt>
    <dgm:pt modelId="{49FF924F-29D5-9B47-A7B5-7AA44EDCAFE5}" type="parTrans" cxnId="{59EADA7F-3918-5646-80A1-61A857D583BF}">
      <dgm:prSet/>
      <dgm:spPr/>
      <dgm:t>
        <a:bodyPr/>
        <a:lstStyle/>
        <a:p>
          <a:endParaRPr lang="en-US"/>
        </a:p>
      </dgm:t>
    </dgm:pt>
    <dgm:pt modelId="{10FCB032-AC43-B749-A493-9E83C3A3B923}" type="sibTrans" cxnId="{59EADA7F-3918-5646-80A1-61A857D583BF}">
      <dgm:prSet/>
      <dgm:spPr/>
      <dgm:t>
        <a:bodyPr/>
        <a:lstStyle/>
        <a:p>
          <a:endParaRPr lang="en-US"/>
        </a:p>
      </dgm:t>
    </dgm:pt>
    <dgm:pt modelId="{AAB7E396-12BE-E549-B4FC-804D7EB27ABE}">
      <dgm:prSet phldrT="[Text]"/>
      <dgm:spPr/>
      <dgm:t>
        <a:bodyPr/>
        <a:lstStyle/>
        <a:p>
          <a:r>
            <a:rPr lang="en-US" dirty="0"/>
            <a:t>   </a:t>
          </a:r>
        </a:p>
      </dgm:t>
    </dgm:pt>
    <dgm:pt modelId="{20574D1C-8AEA-E948-8FE8-F3B30F5E1AD1}" type="parTrans" cxnId="{38F7A9EA-4AEE-0A46-9795-CA6EDB70CEFF}">
      <dgm:prSet/>
      <dgm:spPr/>
      <dgm:t>
        <a:bodyPr/>
        <a:lstStyle/>
        <a:p>
          <a:endParaRPr lang="en-US"/>
        </a:p>
      </dgm:t>
    </dgm:pt>
    <dgm:pt modelId="{01CD2E77-6607-B246-AA64-B1A4C5781695}" type="sibTrans" cxnId="{38F7A9EA-4AEE-0A46-9795-CA6EDB70CEFF}">
      <dgm:prSet/>
      <dgm:spPr/>
      <dgm:t>
        <a:bodyPr/>
        <a:lstStyle/>
        <a:p>
          <a:endParaRPr lang="en-US"/>
        </a:p>
      </dgm:t>
    </dgm:pt>
    <dgm:pt modelId="{68D53CD2-80BB-004A-ADD1-900E4096C2F3}">
      <dgm:prSet phldrT="[Text]"/>
      <dgm:spPr/>
      <dgm:t>
        <a:bodyPr/>
        <a:lstStyle/>
        <a:p>
          <a:r>
            <a:rPr lang="en-US" dirty="0"/>
            <a:t>   </a:t>
          </a:r>
        </a:p>
      </dgm:t>
    </dgm:pt>
    <dgm:pt modelId="{FDC15143-7D09-2449-8846-AC86D8166D23}" type="parTrans" cxnId="{CD2D8360-A5ED-FB44-8AC2-8CE10A92D531}">
      <dgm:prSet/>
      <dgm:spPr/>
      <dgm:t>
        <a:bodyPr/>
        <a:lstStyle/>
        <a:p>
          <a:endParaRPr lang="en-US"/>
        </a:p>
      </dgm:t>
    </dgm:pt>
    <dgm:pt modelId="{FD124800-C07F-DC4A-B136-0CF825BF5223}" type="sibTrans" cxnId="{CD2D8360-A5ED-FB44-8AC2-8CE10A92D531}">
      <dgm:prSet/>
      <dgm:spPr/>
      <dgm:t>
        <a:bodyPr/>
        <a:lstStyle/>
        <a:p>
          <a:endParaRPr lang="en-US"/>
        </a:p>
      </dgm:t>
    </dgm:pt>
    <dgm:pt modelId="{76044639-D6A3-4F47-8648-7780CA4D2174}">
      <dgm:prSet phldrT="[Text]"/>
      <dgm:spPr/>
      <dgm:t>
        <a:bodyPr/>
        <a:lstStyle/>
        <a:p>
          <a:r>
            <a:rPr lang="en-US" dirty="0"/>
            <a:t>   </a:t>
          </a:r>
        </a:p>
      </dgm:t>
    </dgm:pt>
    <dgm:pt modelId="{8E5145B3-6352-2D44-854D-E2028B69B021}" type="parTrans" cxnId="{805E61F4-5082-0A41-83E4-4C417904FACF}">
      <dgm:prSet/>
      <dgm:spPr/>
      <dgm:t>
        <a:bodyPr/>
        <a:lstStyle/>
        <a:p>
          <a:endParaRPr lang="en-US"/>
        </a:p>
      </dgm:t>
    </dgm:pt>
    <dgm:pt modelId="{814B305B-6EAD-6043-8F37-EA5E16A86DD9}" type="sibTrans" cxnId="{805E61F4-5082-0A41-83E4-4C417904FACF}">
      <dgm:prSet/>
      <dgm:spPr/>
      <dgm:t>
        <a:bodyPr/>
        <a:lstStyle/>
        <a:p>
          <a:endParaRPr lang="en-US"/>
        </a:p>
      </dgm:t>
    </dgm:pt>
    <dgm:pt modelId="{0715D5B8-6C75-204F-8AA5-907D3F5EDB35}" type="pres">
      <dgm:prSet presAssocID="{303F341C-42F7-784F-8029-E5588EB8010B}" presName="cycle" presStyleCnt="0">
        <dgm:presLayoutVars>
          <dgm:dir/>
          <dgm:resizeHandles val="exact"/>
        </dgm:presLayoutVars>
      </dgm:prSet>
      <dgm:spPr/>
    </dgm:pt>
    <dgm:pt modelId="{101E1212-F274-C54F-AE41-4C5BF558C22C}" type="pres">
      <dgm:prSet presAssocID="{2B9156E5-BBB3-8546-94A7-314B43DAB1E0}" presName="dummy" presStyleCnt="0"/>
      <dgm:spPr/>
    </dgm:pt>
    <dgm:pt modelId="{6680C52C-803E-F24F-992C-D90820463F0D}" type="pres">
      <dgm:prSet presAssocID="{2B9156E5-BBB3-8546-94A7-314B43DAB1E0}" presName="node" presStyleLbl="revTx" presStyleIdx="0" presStyleCnt="4">
        <dgm:presLayoutVars>
          <dgm:bulletEnabled val="1"/>
        </dgm:presLayoutVars>
      </dgm:prSet>
      <dgm:spPr/>
    </dgm:pt>
    <dgm:pt modelId="{E2ECC557-6E8E-CC4E-84CC-20CDEF6E27D9}" type="pres">
      <dgm:prSet presAssocID="{10FCB032-AC43-B749-A493-9E83C3A3B923}" presName="sibTrans" presStyleLbl="node1" presStyleIdx="0" presStyleCnt="4"/>
      <dgm:spPr/>
    </dgm:pt>
    <dgm:pt modelId="{AADEB8A3-E256-7B43-B049-F2C88463C4D0}" type="pres">
      <dgm:prSet presAssocID="{AAB7E396-12BE-E549-B4FC-804D7EB27ABE}" presName="dummy" presStyleCnt="0"/>
      <dgm:spPr/>
    </dgm:pt>
    <dgm:pt modelId="{A1AC4E4B-C704-0947-A76E-1C1147B86AC4}" type="pres">
      <dgm:prSet presAssocID="{AAB7E396-12BE-E549-B4FC-804D7EB27ABE}" presName="node" presStyleLbl="revTx" presStyleIdx="1" presStyleCnt="4">
        <dgm:presLayoutVars>
          <dgm:bulletEnabled val="1"/>
        </dgm:presLayoutVars>
      </dgm:prSet>
      <dgm:spPr/>
    </dgm:pt>
    <dgm:pt modelId="{B03CB646-4B90-9A47-9A69-78427FA26317}" type="pres">
      <dgm:prSet presAssocID="{01CD2E77-6607-B246-AA64-B1A4C5781695}" presName="sibTrans" presStyleLbl="node1" presStyleIdx="1" presStyleCnt="4" custScaleX="86640" custScaleY="84528" custLinFactNeighborX="-10164" custLinFactNeighborY="-5697"/>
      <dgm:spPr/>
    </dgm:pt>
    <dgm:pt modelId="{9CF183E2-DF3A-1C41-9A47-FDDC0183CCEC}" type="pres">
      <dgm:prSet presAssocID="{68D53CD2-80BB-004A-ADD1-900E4096C2F3}" presName="dummy" presStyleCnt="0"/>
      <dgm:spPr/>
    </dgm:pt>
    <dgm:pt modelId="{BEE1C767-C3BD-C94F-8B14-F949FF0A7BED}" type="pres">
      <dgm:prSet presAssocID="{68D53CD2-80BB-004A-ADD1-900E4096C2F3}" presName="node" presStyleLbl="revTx" presStyleIdx="2" presStyleCnt="4">
        <dgm:presLayoutVars>
          <dgm:bulletEnabled val="1"/>
        </dgm:presLayoutVars>
      </dgm:prSet>
      <dgm:spPr/>
    </dgm:pt>
    <dgm:pt modelId="{68D97530-E83F-8847-8E18-686AAD71A0F5}" type="pres">
      <dgm:prSet presAssocID="{FD124800-C07F-DC4A-B136-0CF825BF5223}" presName="sibTrans" presStyleLbl="node1" presStyleIdx="2" presStyleCnt="4" custLinFactNeighborX="-15934" custLinFactNeighborY="2785"/>
      <dgm:spPr/>
    </dgm:pt>
    <dgm:pt modelId="{91D77895-D8FB-F348-9A83-CAC61EE785BA}" type="pres">
      <dgm:prSet presAssocID="{76044639-D6A3-4F47-8648-7780CA4D2174}" presName="dummy" presStyleCnt="0"/>
      <dgm:spPr/>
    </dgm:pt>
    <dgm:pt modelId="{8255BAD0-0C4D-F444-A329-481B9C53BBA4}" type="pres">
      <dgm:prSet presAssocID="{76044639-D6A3-4F47-8648-7780CA4D2174}" presName="node" presStyleLbl="revTx" presStyleIdx="3" presStyleCnt="4">
        <dgm:presLayoutVars>
          <dgm:bulletEnabled val="1"/>
        </dgm:presLayoutVars>
      </dgm:prSet>
      <dgm:spPr/>
    </dgm:pt>
    <dgm:pt modelId="{29CD94E2-ABAB-6E43-B0D6-9D350C77ACA5}" type="pres">
      <dgm:prSet presAssocID="{814B305B-6EAD-6043-8F37-EA5E16A86DD9}" presName="sibTrans" presStyleLbl="node1" presStyleIdx="3" presStyleCnt="4" custLinFactNeighborX="-10164" custLinFactNeighborY="9858"/>
      <dgm:spPr/>
    </dgm:pt>
  </dgm:ptLst>
  <dgm:cxnLst>
    <dgm:cxn modelId="{B7749B19-9418-A647-BFE9-67718471068B}" type="presOf" srcId="{68D53CD2-80BB-004A-ADD1-900E4096C2F3}" destId="{BEE1C767-C3BD-C94F-8B14-F949FF0A7BED}" srcOrd="0" destOrd="0" presId="urn:microsoft.com/office/officeart/2005/8/layout/cycle1"/>
    <dgm:cxn modelId="{C547FE23-3376-9344-9872-BE64AC4B5EBD}" type="presOf" srcId="{AAB7E396-12BE-E549-B4FC-804D7EB27ABE}" destId="{A1AC4E4B-C704-0947-A76E-1C1147B86AC4}" srcOrd="0" destOrd="0" presId="urn:microsoft.com/office/officeart/2005/8/layout/cycle1"/>
    <dgm:cxn modelId="{6362B633-C339-7846-AB97-9458513E37AC}" type="presOf" srcId="{10FCB032-AC43-B749-A493-9E83C3A3B923}" destId="{E2ECC557-6E8E-CC4E-84CC-20CDEF6E27D9}" srcOrd="0" destOrd="0" presId="urn:microsoft.com/office/officeart/2005/8/layout/cycle1"/>
    <dgm:cxn modelId="{CD6F244D-0C6D-FA4D-A300-A10E3BFA4FAC}" type="presOf" srcId="{814B305B-6EAD-6043-8F37-EA5E16A86DD9}" destId="{29CD94E2-ABAB-6E43-B0D6-9D350C77ACA5}" srcOrd="0" destOrd="0" presId="urn:microsoft.com/office/officeart/2005/8/layout/cycle1"/>
    <dgm:cxn modelId="{CD2D8360-A5ED-FB44-8AC2-8CE10A92D531}" srcId="{303F341C-42F7-784F-8029-E5588EB8010B}" destId="{68D53CD2-80BB-004A-ADD1-900E4096C2F3}" srcOrd="2" destOrd="0" parTransId="{FDC15143-7D09-2449-8846-AC86D8166D23}" sibTransId="{FD124800-C07F-DC4A-B136-0CF825BF5223}"/>
    <dgm:cxn modelId="{59EADA7F-3918-5646-80A1-61A857D583BF}" srcId="{303F341C-42F7-784F-8029-E5588EB8010B}" destId="{2B9156E5-BBB3-8546-94A7-314B43DAB1E0}" srcOrd="0" destOrd="0" parTransId="{49FF924F-29D5-9B47-A7B5-7AA44EDCAFE5}" sibTransId="{10FCB032-AC43-B749-A493-9E83C3A3B923}"/>
    <dgm:cxn modelId="{4C813B80-F83B-494B-AFEB-347CB8BCC65A}" type="presOf" srcId="{01CD2E77-6607-B246-AA64-B1A4C5781695}" destId="{B03CB646-4B90-9A47-9A69-78427FA26317}" srcOrd="0" destOrd="0" presId="urn:microsoft.com/office/officeart/2005/8/layout/cycle1"/>
    <dgm:cxn modelId="{46BA0389-E778-6B46-8F33-C934E0C5C459}" type="presOf" srcId="{FD124800-C07F-DC4A-B136-0CF825BF5223}" destId="{68D97530-E83F-8847-8E18-686AAD71A0F5}" srcOrd="0" destOrd="0" presId="urn:microsoft.com/office/officeart/2005/8/layout/cycle1"/>
    <dgm:cxn modelId="{241EE394-1405-6940-B202-FC0055F8170E}" type="presOf" srcId="{2B9156E5-BBB3-8546-94A7-314B43DAB1E0}" destId="{6680C52C-803E-F24F-992C-D90820463F0D}" srcOrd="0" destOrd="0" presId="urn:microsoft.com/office/officeart/2005/8/layout/cycle1"/>
    <dgm:cxn modelId="{38F7A9EA-4AEE-0A46-9795-CA6EDB70CEFF}" srcId="{303F341C-42F7-784F-8029-E5588EB8010B}" destId="{AAB7E396-12BE-E549-B4FC-804D7EB27ABE}" srcOrd="1" destOrd="0" parTransId="{20574D1C-8AEA-E948-8FE8-F3B30F5E1AD1}" sibTransId="{01CD2E77-6607-B246-AA64-B1A4C5781695}"/>
    <dgm:cxn modelId="{805E61F4-5082-0A41-83E4-4C417904FACF}" srcId="{303F341C-42F7-784F-8029-E5588EB8010B}" destId="{76044639-D6A3-4F47-8648-7780CA4D2174}" srcOrd="3" destOrd="0" parTransId="{8E5145B3-6352-2D44-854D-E2028B69B021}" sibTransId="{814B305B-6EAD-6043-8F37-EA5E16A86DD9}"/>
    <dgm:cxn modelId="{96A2EBFE-5F60-6E4C-8D96-ADC73E432454}" type="presOf" srcId="{303F341C-42F7-784F-8029-E5588EB8010B}" destId="{0715D5B8-6C75-204F-8AA5-907D3F5EDB35}" srcOrd="0" destOrd="0" presId="urn:microsoft.com/office/officeart/2005/8/layout/cycle1"/>
    <dgm:cxn modelId="{E15F30FF-66E7-5B40-9009-6A6697D1F981}" type="presOf" srcId="{76044639-D6A3-4F47-8648-7780CA4D2174}" destId="{8255BAD0-0C4D-F444-A329-481B9C53BBA4}" srcOrd="0" destOrd="0" presId="urn:microsoft.com/office/officeart/2005/8/layout/cycle1"/>
    <dgm:cxn modelId="{2CFF12B5-21AE-AA47-A098-359D8D399F00}" type="presParOf" srcId="{0715D5B8-6C75-204F-8AA5-907D3F5EDB35}" destId="{101E1212-F274-C54F-AE41-4C5BF558C22C}" srcOrd="0" destOrd="0" presId="urn:microsoft.com/office/officeart/2005/8/layout/cycle1"/>
    <dgm:cxn modelId="{4058BA29-0145-C24D-8A0B-CB848C6EF503}" type="presParOf" srcId="{0715D5B8-6C75-204F-8AA5-907D3F5EDB35}" destId="{6680C52C-803E-F24F-992C-D90820463F0D}" srcOrd="1" destOrd="0" presId="urn:microsoft.com/office/officeart/2005/8/layout/cycle1"/>
    <dgm:cxn modelId="{0DF52021-CE68-6C4A-BB5D-AE8AC4289EB3}" type="presParOf" srcId="{0715D5B8-6C75-204F-8AA5-907D3F5EDB35}" destId="{E2ECC557-6E8E-CC4E-84CC-20CDEF6E27D9}" srcOrd="2" destOrd="0" presId="urn:microsoft.com/office/officeart/2005/8/layout/cycle1"/>
    <dgm:cxn modelId="{F241280A-6089-194E-968B-5F5D823ACBB8}" type="presParOf" srcId="{0715D5B8-6C75-204F-8AA5-907D3F5EDB35}" destId="{AADEB8A3-E256-7B43-B049-F2C88463C4D0}" srcOrd="3" destOrd="0" presId="urn:microsoft.com/office/officeart/2005/8/layout/cycle1"/>
    <dgm:cxn modelId="{168DCA89-6091-554D-B7FE-34DCE447295D}" type="presParOf" srcId="{0715D5B8-6C75-204F-8AA5-907D3F5EDB35}" destId="{A1AC4E4B-C704-0947-A76E-1C1147B86AC4}" srcOrd="4" destOrd="0" presId="urn:microsoft.com/office/officeart/2005/8/layout/cycle1"/>
    <dgm:cxn modelId="{22E78FB3-50F7-AD45-BAA0-4EBF6AC9AE72}" type="presParOf" srcId="{0715D5B8-6C75-204F-8AA5-907D3F5EDB35}" destId="{B03CB646-4B90-9A47-9A69-78427FA26317}" srcOrd="5" destOrd="0" presId="urn:microsoft.com/office/officeart/2005/8/layout/cycle1"/>
    <dgm:cxn modelId="{14E9A387-E0D1-6841-96BF-84815B35D567}" type="presParOf" srcId="{0715D5B8-6C75-204F-8AA5-907D3F5EDB35}" destId="{9CF183E2-DF3A-1C41-9A47-FDDC0183CCEC}" srcOrd="6" destOrd="0" presId="urn:microsoft.com/office/officeart/2005/8/layout/cycle1"/>
    <dgm:cxn modelId="{6EAFEB79-58EB-0E4E-A81F-4DCA2C3FC913}" type="presParOf" srcId="{0715D5B8-6C75-204F-8AA5-907D3F5EDB35}" destId="{BEE1C767-C3BD-C94F-8B14-F949FF0A7BED}" srcOrd="7" destOrd="0" presId="urn:microsoft.com/office/officeart/2005/8/layout/cycle1"/>
    <dgm:cxn modelId="{F1FA5A44-9E5A-6D4C-A7AF-D2691B30AFF7}" type="presParOf" srcId="{0715D5B8-6C75-204F-8AA5-907D3F5EDB35}" destId="{68D97530-E83F-8847-8E18-686AAD71A0F5}" srcOrd="8" destOrd="0" presId="urn:microsoft.com/office/officeart/2005/8/layout/cycle1"/>
    <dgm:cxn modelId="{A188ED00-CC99-674D-9099-723DF947BDD5}" type="presParOf" srcId="{0715D5B8-6C75-204F-8AA5-907D3F5EDB35}" destId="{91D77895-D8FB-F348-9A83-CAC61EE785BA}" srcOrd="9" destOrd="0" presId="urn:microsoft.com/office/officeart/2005/8/layout/cycle1"/>
    <dgm:cxn modelId="{181711EE-31B3-6042-BDC2-9F29A00EC857}" type="presParOf" srcId="{0715D5B8-6C75-204F-8AA5-907D3F5EDB35}" destId="{8255BAD0-0C4D-F444-A329-481B9C53BBA4}" srcOrd="10" destOrd="0" presId="urn:microsoft.com/office/officeart/2005/8/layout/cycle1"/>
    <dgm:cxn modelId="{0B3A4FD1-EB0C-9247-B57C-F5872A76905C}" type="presParOf" srcId="{0715D5B8-6C75-204F-8AA5-907D3F5EDB35}" destId="{29CD94E2-ABAB-6E43-B0D6-9D350C77ACA5}" srcOrd="11" destOrd="0" presId="urn:microsoft.com/office/officeart/2005/8/layout/cycle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3F341C-42F7-784F-8029-E5588EB8010B}"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2B9156E5-BBB3-8546-94A7-314B43DAB1E0}">
      <dgm:prSet phldrT="[Text]"/>
      <dgm:spPr/>
      <dgm:t>
        <a:bodyPr/>
        <a:lstStyle/>
        <a:p>
          <a:r>
            <a:rPr lang="en-US" dirty="0"/>
            <a:t>   </a:t>
          </a:r>
        </a:p>
      </dgm:t>
    </dgm:pt>
    <dgm:pt modelId="{49FF924F-29D5-9B47-A7B5-7AA44EDCAFE5}" type="parTrans" cxnId="{59EADA7F-3918-5646-80A1-61A857D583BF}">
      <dgm:prSet/>
      <dgm:spPr/>
      <dgm:t>
        <a:bodyPr/>
        <a:lstStyle/>
        <a:p>
          <a:endParaRPr lang="en-US"/>
        </a:p>
      </dgm:t>
    </dgm:pt>
    <dgm:pt modelId="{10FCB032-AC43-B749-A493-9E83C3A3B923}" type="sibTrans" cxnId="{59EADA7F-3918-5646-80A1-61A857D583BF}">
      <dgm:prSet/>
      <dgm:spPr/>
      <dgm:t>
        <a:bodyPr/>
        <a:lstStyle/>
        <a:p>
          <a:endParaRPr lang="en-US"/>
        </a:p>
      </dgm:t>
    </dgm:pt>
    <dgm:pt modelId="{AAB7E396-12BE-E549-B4FC-804D7EB27ABE}">
      <dgm:prSet phldrT="[Text]"/>
      <dgm:spPr/>
      <dgm:t>
        <a:bodyPr/>
        <a:lstStyle/>
        <a:p>
          <a:r>
            <a:rPr lang="en-US" dirty="0"/>
            <a:t>   </a:t>
          </a:r>
        </a:p>
      </dgm:t>
    </dgm:pt>
    <dgm:pt modelId="{20574D1C-8AEA-E948-8FE8-F3B30F5E1AD1}" type="parTrans" cxnId="{38F7A9EA-4AEE-0A46-9795-CA6EDB70CEFF}">
      <dgm:prSet/>
      <dgm:spPr/>
      <dgm:t>
        <a:bodyPr/>
        <a:lstStyle/>
        <a:p>
          <a:endParaRPr lang="en-US"/>
        </a:p>
      </dgm:t>
    </dgm:pt>
    <dgm:pt modelId="{01CD2E77-6607-B246-AA64-B1A4C5781695}" type="sibTrans" cxnId="{38F7A9EA-4AEE-0A46-9795-CA6EDB70CEFF}">
      <dgm:prSet/>
      <dgm:spPr/>
      <dgm:t>
        <a:bodyPr/>
        <a:lstStyle/>
        <a:p>
          <a:endParaRPr lang="en-US"/>
        </a:p>
      </dgm:t>
    </dgm:pt>
    <dgm:pt modelId="{68D53CD2-80BB-004A-ADD1-900E4096C2F3}">
      <dgm:prSet phldrT="[Text]"/>
      <dgm:spPr/>
      <dgm:t>
        <a:bodyPr/>
        <a:lstStyle/>
        <a:p>
          <a:r>
            <a:rPr lang="en-US" dirty="0"/>
            <a:t>   </a:t>
          </a:r>
        </a:p>
      </dgm:t>
    </dgm:pt>
    <dgm:pt modelId="{FDC15143-7D09-2449-8846-AC86D8166D23}" type="parTrans" cxnId="{CD2D8360-A5ED-FB44-8AC2-8CE10A92D531}">
      <dgm:prSet/>
      <dgm:spPr/>
      <dgm:t>
        <a:bodyPr/>
        <a:lstStyle/>
        <a:p>
          <a:endParaRPr lang="en-US"/>
        </a:p>
      </dgm:t>
    </dgm:pt>
    <dgm:pt modelId="{FD124800-C07F-DC4A-B136-0CF825BF5223}" type="sibTrans" cxnId="{CD2D8360-A5ED-FB44-8AC2-8CE10A92D531}">
      <dgm:prSet/>
      <dgm:spPr/>
      <dgm:t>
        <a:bodyPr/>
        <a:lstStyle/>
        <a:p>
          <a:endParaRPr lang="en-US"/>
        </a:p>
      </dgm:t>
    </dgm:pt>
    <dgm:pt modelId="{76044639-D6A3-4F47-8648-7780CA4D2174}">
      <dgm:prSet phldrT="[Text]"/>
      <dgm:spPr/>
      <dgm:t>
        <a:bodyPr/>
        <a:lstStyle/>
        <a:p>
          <a:r>
            <a:rPr lang="en-US" dirty="0"/>
            <a:t>   </a:t>
          </a:r>
        </a:p>
      </dgm:t>
    </dgm:pt>
    <dgm:pt modelId="{8E5145B3-6352-2D44-854D-E2028B69B021}" type="parTrans" cxnId="{805E61F4-5082-0A41-83E4-4C417904FACF}">
      <dgm:prSet/>
      <dgm:spPr/>
      <dgm:t>
        <a:bodyPr/>
        <a:lstStyle/>
        <a:p>
          <a:endParaRPr lang="en-US"/>
        </a:p>
      </dgm:t>
    </dgm:pt>
    <dgm:pt modelId="{814B305B-6EAD-6043-8F37-EA5E16A86DD9}" type="sibTrans" cxnId="{805E61F4-5082-0A41-83E4-4C417904FACF}">
      <dgm:prSet/>
      <dgm:spPr/>
      <dgm:t>
        <a:bodyPr/>
        <a:lstStyle/>
        <a:p>
          <a:endParaRPr lang="en-US"/>
        </a:p>
      </dgm:t>
    </dgm:pt>
    <dgm:pt modelId="{0715D5B8-6C75-204F-8AA5-907D3F5EDB35}" type="pres">
      <dgm:prSet presAssocID="{303F341C-42F7-784F-8029-E5588EB8010B}" presName="cycle" presStyleCnt="0">
        <dgm:presLayoutVars>
          <dgm:dir/>
          <dgm:resizeHandles val="exact"/>
        </dgm:presLayoutVars>
      </dgm:prSet>
      <dgm:spPr/>
    </dgm:pt>
    <dgm:pt modelId="{101E1212-F274-C54F-AE41-4C5BF558C22C}" type="pres">
      <dgm:prSet presAssocID="{2B9156E5-BBB3-8546-94A7-314B43DAB1E0}" presName="dummy" presStyleCnt="0"/>
      <dgm:spPr/>
    </dgm:pt>
    <dgm:pt modelId="{6680C52C-803E-F24F-992C-D90820463F0D}" type="pres">
      <dgm:prSet presAssocID="{2B9156E5-BBB3-8546-94A7-314B43DAB1E0}" presName="node" presStyleLbl="revTx" presStyleIdx="0" presStyleCnt="4">
        <dgm:presLayoutVars>
          <dgm:bulletEnabled val="1"/>
        </dgm:presLayoutVars>
      </dgm:prSet>
      <dgm:spPr/>
    </dgm:pt>
    <dgm:pt modelId="{E2ECC557-6E8E-CC4E-84CC-20CDEF6E27D9}" type="pres">
      <dgm:prSet presAssocID="{10FCB032-AC43-B749-A493-9E83C3A3B923}" presName="sibTrans" presStyleLbl="node1" presStyleIdx="0" presStyleCnt="4"/>
      <dgm:spPr/>
    </dgm:pt>
    <dgm:pt modelId="{AADEB8A3-E256-7B43-B049-F2C88463C4D0}" type="pres">
      <dgm:prSet presAssocID="{AAB7E396-12BE-E549-B4FC-804D7EB27ABE}" presName="dummy" presStyleCnt="0"/>
      <dgm:spPr/>
    </dgm:pt>
    <dgm:pt modelId="{A1AC4E4B-C704-0947-A76E-1C1147B86AC4}" type="pres">
      <dgm:prSet presAssocID="{AAB7E396-12BE-E549-B4FC-804D7EB27ABE}" presName="node" presStyleLbl="revTx" presStyleIdx="1" presStyleCnt="4">
        <dgm:presLayoutVars>
          <dgm:bulletEnabled val="1"/>
        </dgm:presLayoutVars>
      </dgm:prSet>
      <dgm:spPr/>
    </dgm:pt>
    <dgm:pt modelId="{B03CB646-4B90-9A47-9A69-78427FA26317}" type="pres">
      <dgm:prSet presAssocID="{01CD2E77-6607-B246-AA64-B1A4C5781695}" presName="sibTrans" presStyleLbl="node1" presStyleIdx="1" presStyleCnt="4" custScaleX="86640" custScaleY="84528" custLinFactNeighborX="-10164" custLinFactNeighborY="-5697"/>
      <dgm:spPr/>
    </dgm:pt>
    <dgm:pt modelId="{9CF183E2-DF3A-1C41-9A47-FDDC0183CCEC}" type="pres">
      <dgm:prSet presAssocID="{68D53CD2-80BB-004A-ADD1-900E4096C2F3}" presName="dummy" presStyleCnt="0"/>
      <dgm:spPr/>
    </dgm:pt>
    <dgm:pt modelId="{BEE1C767-C3BD-C94F-8B14-F949FF0A7BED}" type="pres">
      <dgm:prSet presAssocID="{68D53CD2-80BB-004A-ADD1-900E4096C2F3}" presName="node" presStyleLbl="revTx" presStyleIdx="2" presStyleCnt="4">
        <dgm:presLayoutVars>
          <dgm:bulletEnabled val="1"/>
        </dgm:presLayoutVars>
      </dgm:prSet>
      <dgm:spPr/>
    </dgm:pt>
    <dgm:pt modelId="{68D97530-E83F-8847-8E18-686AAD71A0F5}" type="pres">
      <dgm:prSet presAssocID="{FD124800-C07F-DC4A-B136-0CF825BF5223}" presName="sibTrans" presStyleLbl="node1" presStyleIdx="2" presStyleCnt="4" custLinFactNeighborX="-15934" custLinFactNeighborY="2785"/>
      <dgm:spPr/>
    </dgm:pt>
    <dgm:pt modelId="{91D77895-D8FB-F348-9A83-CAC61EE785BA}" type="pres">
      <dgm:prSet presAssocID="{76044639-D6A3-4F47-8648-7780CA4D2174}" presName="dummy" presStyleCnt="0"/>
      <dgm:spPr/>
    </dgm:pt>
    <dgm:pt modelId="{8255BAD0-0C4D-F444-A329-481B9C53BBA4}" type="pres">
      <dgm:prSet presAssocID="{76044639-D6A3-4F47-8648-7780CA4D2174}" presName="node" presStyleLbl="revTx" presStyleIdx="3" presStyleCnt="4">
        <dgm:presLayoutVars>
          <dgm:bulletEnabled val="1"/>
        </dgm:presLayoutVars>
      </dgm:prSet>
      <dgm:spPr/>
    </dgm:pt>
    <dgm:pt modelId="{29CD94E2-ABAB-6E43-B0D6-9D350C77ACA5}" type="pres">
      <dgm:prSet presAssocID="{814B305B-6EAD-6043-8F37-EA5E16A86DD9}" presName="sibTrans" presStyleLbl="node1" presStyleIdx="3" presStyleCnt="4" custLinFactNeighborX="-10164" custLinFactNeighborY="9858"/>
      <dgm:spPr/>
    </dgm:pt>
  </dgm:ptLst>
  <dgm:cxnLst>
    <dgm:cxn modelId="{B7749B19-9418-A647-BFE9-67718471068B}" type="presOf" srcId="{68D53CD2-80BB-004A-ADD1-900E4096C2F3}" destId="{BEE1C767-C3BD-C94F-8B14-F949FF0A7BED}" srcOrd="0" destOrd="0" presId="urn:microsoft.com/office/officeart/2005/8/layout/cycle1"/>
    <dgm:cxn modelId="{C547FE23-3376-9344-9872-BE64AC4B5EBD}" type="presOf" srcId="{AAB7E396-12BE-E549-B4FC-804D7EB27ABE}" destId="{A1AC4E4B-C704-0947-A76E-1C1147B86AC4}" srcOrd="0" destOrd="0" presId="urn:microsoft.com/office/officeart/2005/8/layout/cycle1"/>
    <dgm:cxn modelId="{6362B633-C339-7846-AB97-9458513E37AC}" type="presOf" srcId="{10FCB032-AC43-B749-A493-9E83C3A3B923}" destId="{E2ECC557-6E8E-CC4E-84CC-20CDEF6E27D9}" srcOrd="0" destOrd="0" presId="urn:microsoft.com/office/officeart/2005/8/layout/cycle1"/>
    <dgm:cxn modelId="{CD6F244D-0C6D-FA4D-A300-A10E3BFA4FAC}" type="presOf" srcId="{814B305B-6EAD-6043-8F37-EA5E16A86DD9}" destId="{29CD94E2-ABAB-6E43-B0D6-9D350C77ACA5}" srcOrd="0" destOrd="0" presId="urn:microsoft.com/office/officeart/2005/8/layout/cycle1"/>
    <dgm:cxn modelId="{CD2D8360-A5ED-FB44-8AC2-8CE10A92D531}" srcId="{303F341C-42F7-784F-8029-E5588EB8010B}" destId="{68D53CD2-80BB-004A-ADD1-900E4096C2F3}" srcOrd="2" destOrd="0" parTransId="{FDC15143-7D09-2449-8846-AC86D8166D23}" sibTransId="{FD124800-C07F-DC4A-B136-0CF825BF5223}"/>
    <dgm:cxn modelId="{59EADA7F-3918-5646-80A1-61A857D583BF}" srcId="{303F341C-42F7-784F-8029-E5588EB8010B}" destId="{2B9156E5-BBB3-8546-94A7-314B43DAB1E0}" srcOrd="0" destOrd="0" parTransId="{49FF924F-29D5-9B47-A7B5-7AA44EDCAFE5}" sibTransId="{10FCB032-AC43-B749-A493-9E83C3A3B923}"/>
    <dgm:cxn modelId="{4C813B80-F83B-494B-AFEB-347CB8BCC65A}" type="presOf" srcId="{01CD2E77-6607-B246-AA64-B1A4C5781695}" destId="{B03CB646-4B90-9A47-9A69-78427FA26317}" srcOrd="0" destOrd="0" presId="urn:microsoft.com/office/officeart/2005/8/layout/cycle1"/>
    <dgm:cxn modelId="{46BA0389-E778-6B46-8F33-C934E0C5C459}" type="presOf" srcId="{FD124800-C07F-DC4A-B136-0CF825BF5223}" destId="{68D97530-E83F-8847-8E18-686AAD71A0F5}" srcOrd="0" destOrd="0" presId="urn:microsoft.com/office/officeart/2005/8/layout/cycle1"/>
    <dgm:cxn modelId="{241EE394-1405-6940-B202-FC0055F8170E}" type="presOf" srcId="{2B9156E5-BBB3-8546-94A7-314B43DAB1E0}" destId="{6680C52C-803E-F24F-992C-D90820463F0D}" srcOrd="0" destOrd="0" presId="urn:microsoft.com/office/officeart/2005/8/layout/cycle1"/>
    <dgm:cxn modelId="{38F7A9EA-4AEE-0A46-9795-CA6EDB70CEFF}" srcId="{303F341C-42F7-784F-8029-E5588EB8010B}" destId="{AAB7E396-12BE-E549-B4FC-804D7EB27ABE}" srcOrd="1" destOrd="0" parTransId="{20574D1C-8AEA-E948-8FE8-F3B30F5E1AD1}" sibTransId="{01CD2E77-6607-B246-AA64-B1A4C5781695}"/>
    <dgm:cxn modelId="{805E61F4-5082-0A41-83E4-4C417904FACF}" srcId="{303F341C-42F7-784F-8029-E5588EB8010B}" destId="{76044639-D6A3-4F47-8648-7780CA4D2174}" srcOrd="3" destOrd="0" parTransId="{8E5145B3-6352-2D44-854D-E2028B69B021}" sibTransId="{814B305B-6EAD-6043-8F37-EA5E16A86DD9}"/>
    <dgm:cxn modelId="{96A2EBFE-5F60-6E4C-8D96-ADC73E432454}" type="presOf" srcId="{303F341C-42F7-784F-8029-E5588EB8010B}" destId="{0715D5B8-6C75-204F-8AA5-907D3F5EDB35}" srcOrd="0" destOrd="0" presId="urn:microsoft.com/office/officeart/2005/8/layout/cycle1"/>
    <dgm:cxn modelId="{E15F30FF-66E7-5B40-9009-6A6697D1F981}" type="presOf" srcId="{76044639-D6A3-4F47-8648-7780CA4D2174}" destId="{8255BAD0-0C4D-F444-A329-481B9C53BBA4}" srcOrd="0" destOrd="0" presId="urn:microsoft.com/office/officeart/2005/8/layout/cycle1"/>
    <dgm:cxn modelId="{2CFF12B5-21AE-AA47-A098-359D8D399F00}" type="presParOf" srcId="{0715D5B8-6C75-204F-8AA5-907D3F5EDB35}" destId="{101E1212-F274-C54F-AE41-4C5BF558C22C}" srcOrd="0" destOrd="0" presId="urn:microsoft.com/office/officeart/2005/8/layout/cycle1"/>
    <dgm:cxn modelId="{4058BA29-0145-C24D-8A0B-CB848C6EF503}" type="presParOf" srcId="{0715D5B8-6C75-204F-8AA5-907D3F5EDB35}" destId="{6680C52C-803E-F24F-992C-D90820463F0D}" srcOrd="1" destOrd="0" presId="urn:microsoft.com/office/officeart/2005/8/layout/cycle1"/>
    <dgm:cxn modelId="{0DF52021-CE68-6C4A-BB5D-AE8AC4289EB3}" type="presParOf" srcId="{0715D5B8-6C75-204F-8AA5-907D3F5EDB35}" destId="{E2ECC557-6E8E-CC4E-84CC-20CDEF6E27D9}" srcOrd="2" destOrd="0" presId="urn:microsoft.com/office/officeart/2005/8/layout/cycle1"/>
    <dgm:cxn modelId="{F241280A-6089-194E-968B-5F5D823ACBB8}" type="presParOf" srcId="{0715D5B8-6C75-204F-8AA5-907D3F5EDB35}" destId="{AADEB8A3-E256-7B43-B049-F2C88463C4D0}" srcOrd="3" destOrd="0" presId="urn:microsoft.com/office/officeart/2005/8/layout/cycle1"/>
    <dgm:cxn modelId="{168DCA89-6091-554D-B7FE-34DCE447295D}" type="presParOf" srcId="{0715D5B8-6C75-204F-8AA5-907D3F5EDB35}" destId="{A1AC4E4B-C704-0947-A76E-1C1147B86AC4}" srcOrd="4" destOrd="0" presId="urn:microsoft.com/office/officeart/2005/8/layout/cycle1"/>
    <dgm:cxn modelId="{22E78FB3-50F7-AD45-BAA0-4EBF6AC9AE72}" type="presParOf" srcId="{0715D5B8-6C75-204F-8AA5-907D3F5EDB35}" destId="{B03CB646-4B90-9A47-9A69-78427FA26317}" srcOrd="5" destOrd="0" presId="urn:microsoft.com/office/officeart/2005/8/layout/cycle1"/>
    <dgm:cxn modelId="{14E9A387-E0D1-6841-96BF-84815B35D567}" type="presParOf" srcId="{0715D5B8-6C75-204F-8AA5-907D3F5EDB35}" destId="{9CF183E2-DF3A-1C41-9A47-FDDC0183CCEC}" srcOrd="6" destOrd="0" presId="urn:microsoft.com/office/officeart/2005/8/layout/cycle1"/>
    <dgm:cxn modelId="{6EAFEB79-58EB-0E4E-A81F-4DCA2C3FC913}" type="presParOf" srcId="{0715D5B8-6C75-204F-8AA5-907D3F5EDB35}" destId="{BEE1C767-C3BD-C94F-8B14-F949FF0A7BED}" srcOrd="7" destOrd="0" presId="urn:microsoft.com/office/officeart/2005/8/layout/cycle1"/>
    <dgm:cxn modelId="{F1FA5A44-9E5A-6D4C-A7AF-D2691B30AFF7}" type="presParOf" srcId="{0715D5B8-6C75-204F-8AA5-907D3F5EDB35}" destId="{68D97530-E83F-8847-8E18-686AAD71A0F5}" srcOrd="8" destOrd="0" presId="urn:microsoft.com/office/officeart/2005/8/layout/cycle1"/>
    <dgm:cxn modelId="{A188ED00-CC99-674D-9099-723DF947BDD5}" type="presParOf" srcId="{0715D5B8-6C75-204F-8AA5-907D3F5EDB35}" destId="{91D77895-D8FB-F348-9A83-CAC61EE785BA}" srcOrd="9" destOrd="0" presId="urn:microsoft.com/office/officeart/2005/8/layout/cycle1"/>
    <dgm:cxn modelId="{181711EE-31B3-6042-BDC2-9F29A00EC857}" type="presParOf" srcId="{0715D5B8-6C75-204F-8AA5-907D3F5EDB35}" destId="{8255BAD0-0C4D-F444-A329-481B9C53BBA4}" srcOrd="10" destOrd="0" presId="urn:microsoft.com/office/officeart/2005/8/layout/cycle1"/>
    <dgm:cxn modelId="{0B3A4FD1-EB0C-9247-B57C-F5872A76905C}" type="presParOf" srcId="{0715D5B8-6C75-204F-8AA5-907D3F5EDB35}" destId="{29CD94E2-ABAB-6E43-B0D6-9D350C77ACA5}" srcOrd="11" destOrd="0" presId="urn:microsoft.com/office/officeart/2005/8/layout/cycle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D5946-E04C-2542-A3ED-0794FADB1758}">
      <dsp:nvSpPr>
        <dsp:cNvPr id="0" name=""/>
        <dsp:cNvSpPr/>
      </dsp:nvSpPr>
      <dsp:spPr>
        <a:xfrm>
          <a:off x="4206240" y="0"/>
          <a:ext cx="2103120" cy="1184592"/>
        </a:xfrm>
        <a:prstGeom prst="trapezoid">
          <a:avLst>
            <a:gd name="adj" fmla="val 887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dirty="0">
            <a:latin typeface="Tw Cen MT" panose="020B0602020104020603" pitchFamily="34" charset="77"/>
          </a:endParaRPr>
        </a:p>
      </dsp:txBody>
      <dsp:txXfrm>
        <a:off x="4206240" y="0"/>
        <a:ext cx="2103120" cy="1184592"/>
      </dsp:txXfrm>
    </dsp:sp>
    <dsp:sp modelId="{CC6CA9EE-E92B-4B45-9741-A98F5F6198E7}">
      <dsp:nvSpPr>
        <dsp:cNvPr id="0" name=""/>
        <dsp:cNvSpPr/>
      </dsp:nvSpPr>
      <dsp:spPr>
        <a:xfrm>
          <a:off x="3154680" y="1184592"/>
          <a:ext cx="4206240" cy="1184592"/>
        </a:xfrm>
        <a:prstGeom prst="trapezoid">
          <a:avLst>
            <a:gd name="adj" fmla="val 8877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b="0" kern="1200" cap="none" spc="0" dirty="0">
              <a:ln w="0"/>
              <a:effectLst>
                <a:outerShdw blurRad="38100" dist="19050" dir="2700000" algn="tl" rotWithShape="0">
                  <a:schemeClr val="dk1">
                    <a:alpha val="40000"/>
                  </a:schemeClr>
                </a:outerShdw>
              </a:effectLst>
              <a:latin typeface="Tw Cen MT" panose="020B0602020104020603" pitchFamily="34" charset="77"/>
            </a:rPr>
            <a:t>ESTEEM</a:t>
          </a:r>
        </a:p>
        <a:p>
          <a:pPr marL="0" lvl="0" indent="0" algn="ctr" defTabSz="1778000">
            <a:lnSpc>
              <a:spcPct val="90000"/>
            </a:lnSpc>
            <a:spcBef>
              <a:spcPct val="0"/>
            </a:spcBef>
            <a:spcAft>
              <a:spcPct val="35000"/>
            </a:spcAft>
            <a:buNone/>
          </a:pPr>
          <a:r>
            <a:rPr lang="en-US" sz="2000" b="0" kern="1200" cap="none" spc="0" dirty="0">
              <a:ln w="0"/>
              <a:effectLst>
                <a:outerShdw blurRad="38100" dist="19050" dir="2700000" algn="tl" rotWithShape="0">
                  <a:schemeClr val="dk1">
                    <a:alpha val="40000"/>
                  </a:schemeClr>
                </a:outerShdw>
              </a:effectLst>
              <a:latin typeface="Tw Cen MT" panose="020B0602020104020603" pitchFamily="34" charset="77"/>
            </a:rPr>
            <a:t>prestige and feeling accomplished </a:t>
          </a:r>
        </a:p>
      </dsp:txBody>
      <dsp:txXfrm>
        <a:off x="3890772" y="1184592"/>
        <a:ext cx="2734056" cy="1184592"/>
      </dsp:txXfrm>
    </dsp:sp>
    <dsp:sp modelId="{FE464B13-F92F-A149-9A19-ED15FD887E33}">
      <dsp:nvSpPr>
        <dsp:cNvPr id="0" name=""/>
        <dsp:cNvSpPr/>
      </dsp:nvSpPr>
      <dsp:spPr>
        <a:xfrm>
          <a:off x="2103120" y="2369185"/>
          <a:ext cx="6309360" cy="1184592"/>
        </a:xfrm>
        <a:prstGeom prst="trapezoid">
          <a:avLst>
            <a:gd name="adj" fmla="val 887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effectLst>
                <a:outerShdw blurRad="50800" dist="38100" algn="l" rotWithShape="0">
                  <a:prstClr val="black">
                    <a:alpha val="40000"/>
                  </a:prstClr>
                </a:outerShdw>
              </a:effectLst>
              <a:latin typeface="Tw Cen MT" panose="020B0602020104020603" pitchFamily="34" charset="77"/>
            </a:rPr>
            <a:t>BELONGING</a:t>
          </a:r>
        </a:p>
        <a:p>
          <a:pPr marL="0" lvl="0" indent="0" algn="ctr" defTabSz="1778000">
            <a:lnSpc>
              <a:spcPct val="90000"/>
            </a:lnSpc>
            <a:spcBef>
              <a:spcPct val="0"/>
            </a:spcBef>
            <a:spcAft>
              <a:spcPct val="35000"/>
            </a:spcAft>
            <a:buNone/>
          </a:pPr>
          <a:r>
            <a:rPr lang="en-US" sz="2000" kern="1200" dirty="0">
              <a:effectLst>
                <a:outerShdw blurRad="50800" dist="38100" algn="l" rotWithShape="0">
                  <a:prstClr val="black">
                    <a:alpha val="40000"/>
                  </a:prstClr>
                </a:outerShdw>
              </a:effectLst>
              <a:latin typeface="Tw Cen MT" panose="020B0602020104020603" pitchFamily="34" charset="77"/>
            </a:rPr>
            <a:t>love &amp; relationships</a:t>
          </a:r>
        </a:p>
      </dsp:txBody>
      <dsp:txXfrm>
        <a:off x="3207257" y="2369185"/>
        <a:ext cx="4101084" cy="1184592"/>
      </dsp:txXfrm>
    </dsp:sp>
    <dsp:sp modelId="{2FD10A38-AFD3-AC44-A436-84B3E4B6FDF6}">
      <dsp:nvSpPr>
        <dsp:cNvPr id="0" name=""/>
        <dsp:cNvSpPr/>
      </dsp:nvSpPr>
      <dsp:spPr>
        <a:xfrm>
          <a:off x="1051560" y="3553777"/>
          <a:ext cx="8412480" cy="1184592"/>
        </a:xfrm>
        <a:prstGeom prst="trapezoid">
          <a:avLst>
            <a:gd name="adj" fmla="val 8877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b="0" kern="1200" cap="none" spc="0" dirty="0">
              <a:ln w="0"/>
              <a:effectLst>
                <a:outerShdw blurRad="38100" dist="19050" dir="2700000" algn="tl" rotWithShape="0">
                  <a:schemeClr val="dk1">
                    <a:alpha val="40000"/>
                  </a:schemeClr>
                </a:outerShdw>
              </a:effectLst>
              <a:latin typeface="Tw Cen MT" panose="020B0602020104020603" pitchFamily="34" charset="77"/>
            </a:rPr>
            <a:t>SAFETY </a:t>
          </a:r>
        </a:p>
        <a:p>
          <a:pPr marL="0" lvl="0" indent="0" algn="ctr" defTabSz="1778000">
            <a:lnSpc>
              <a:spcPct val="90000"/>
            </a:lnSpc>
            <a:spcBef>
              <a:spcPct val="0"/>
            </a:spcBef>
            <a:spcAft>
              <a:spcPct val="35000"/>
            </a:spcAft>
            <a:buNone/>
          </a:pPr>
          <a:r>
            <a:rPr lang="en-US" sz="2000" b="0" kern="1200" cap="none" spc="0" dirty="0">
              <a:ln w="0"/>
              <a:effectLst>
                <a:outerShdw blurRad="38100" dist="19050" dir="2700000" algn="tl" rotWithShape="0">
                  <a:schemeClr val="dk1">
                    <a:alpha val="40000"/>
                  </a:schemeClr>
                </a:outerShdw>
              </a:effectLst>
              <a:latin typeface="Tw Cen MT" panose="020B0602020104020603" pitchFamily="34" charset="77"/>
            </a:rPr>
            <a:t>shelter &amp;security</a:t>
          </a:r>
        </a:p>
      </dsp:txBody>
      <dsp:txXfrm>
        <a:off x="2523744" y="3553777"/>
        <a:ext cx="5468112" cy="1184592"/>
      </dsp:txXfrm>
    </dsp:sp>
    <dsp:sp modelId="{C1BB1BFD-5168-8442-B9CC-82FDF1E92852}">
      <dsp:nvSpPr>
        <dsp:cNvPr id="0" name=""/>
        <dsp:cNvSpPr/>
      </dsp:nvSpPr>
      <dsp:spPr>
        <a:xfrm>
          <a:off x="0" y="4738370"/>
          <a:ext cx="10515600" cy="1184592"/>
        </a:xfrm>
        <a:prstGeom prst="trapezoid">
          <a:avLst>
            <a:gd name="adj" fmla="val 8877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b="0" kern="1200" cap="none" spc="0" dirty="0">
              <a:ln w="0"/>
              <a:effectLst>
                <a:outerShdw blurRad="38100" dist="19050" dir="2700000" algn="tl" rotWithShape="0">
                  <a:schemeClr val="dk1">
                    <a:alpha val="40000"/>
                  </a:schemeClr>
                </a:outerShdw>
              </a:effectLst>
              <a:latin typeface="Tw Cen MT" panose="020B0602020104020603" pitchFamily="34" charset="77"/>
            </a:rPr>
            <a:t>PHYSIOLOGICAL</a:t>
          </a:r>
        </a:p>
        <a:p>
          <a:pPr marL="0" lvl="0" indent="0" algn="ctr" defTabSz="1778000">
            <a:lnSpc>
              <a:spcPct val="90000"/>
            </a:lnSpc>
            <a:spcBef>
              <a:spcPct val="0"/>
            </a:spcBef>
            <a:spcAft>
              <a:spcPct val="35000"/>
            </a:spcAft>
            <a:buNone/>
          </a:pPr>
          <a:r>
            <a:rPr lang="en-US" sz="2000" b="0" kern="1200" cap="none" spc="0" dirty="0">
              <a:ln w="0"/>
              <a:effectLst>
                <a:outerShdw blurRad="38100" dist="19050" dir="2700000" algn="tl" rotWithShape="0">
                  <a:schemeClr val="dk1">
                    <a:alpha val="40000"/>
                  </a:schemeClr>
                </a:outerShdw>
              </a:effectLst>
              <a:latin typeface="Tw Cen MT" panose="020B0602020104020603" pitchFamily="34" charset="77"/>
            </a:rPr>
            <a:t>Food, water, warmth, rest…</a:t>
          </a:r>
          <a:r>
            <a:rPr lang="en-US" sz="2000" b="0" kern="1200" cap="none" spc="0" dirty="0" err="1">
              <a:ln w="0"/>
              <a:effectLst>
                <a:outerShdw blurRad="38100" dist="19050" dir="2700000" algn="tl" rotWithShape="0">
                  <a:schemeClr val="dk1">
                    <a:alpha val="40000"/>
                  </a:schemeClr>
                </a:outerShdw>
              </a:effectLst>
              <a:latin typeface="Tw Cen MT" panose="020B0602020104020603" pitchFamily="34" charset="77"/>
            </a:rPr>
            <a:t>etc</a:t>
          </a:r>
          <a:endParaRPr lang="en-US" sz="2000" kern="1200" dirty="0">
            <a:latin typeface="Tw Cen MT" panose="020B0602020104020603" pitchFamily="34" charset="77"/>
          </a:endParaRPr>
        </a:p>
      </dsp:txBody>
      <dsp:txXfrm>
        <a:off x="1840229" y="4738370"/>
        <a:ext cx="6835140" cy="1184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7452-72E3-F247-B74D-592462A6DCE2}">
      <dsp:nvSpPr>
        <dsp:cNvPr id="0" name=""/>
        <dsp:cNvSpPr/>
      </dsp:nvSpPr>
      <dsp:spPr>
        <a:xfrm>
          <a:off x="3071761" y="0"/>
          <a:ext cx="3071761" cy="1567152"/>
        </a:xfrm>
        <a:prstGeom prst="trapezoid">
          <a:avLst>
            <a:gd name="adj" fmla="val 98005"/>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b="1" kern="1200" dirty="0">
              <a:latin typeface="Tw Cen MT" panose="020B0602020104020603" pitchFamily="34" charset="77"/>
            </a:rPr>
            <a:t>CULTURAL PERPETUITY</a:t>
          </a:r>
        </a:p>
      </dsp:txBody>
      <dsp:txXfrm>
        <a:off x="3071761" y="0"/>
        <a:ext cx="3071761" cy="1567152"/>
      </dsp:txXfrm>
    </dsp:sp>
    <dsp:sp modelId="{AED09BE2-CD7B-C74C-9C19-8D205CDADA66}">
      <dsp:nvSpPr>
        <dsp:cNvPr id="0" name=""/>
        <dsp:cNvSpPr/>
      </dsp:nvSpPr>
      <dsp:spPr>
        <a:xfrm>
          <a:off x="1535880" y="1567152"/>
          <a:ext cx="6143522" cy="1567152"/>
        </a:xfrm>
        <a:prstGeom prst="trapezoid">
          <a:avLst>
            <a:gd name="adj" fmla="val 98005"/>
          </a:avLst>
        </a:prstGeom>
        <a:gradFill rotWithShape="0">
          <a:gsLst>
            <a:gs pos="0">
              <a:schemeClr val="accent1">
                <a:shade val="80000"/>
                <a:hueOff val="-265675"/>
                <a:satOff val="-12668"/>
                <a:lumOff val="16165"/>
                <a:alphaOff val="0"/>
                <a:lumMod val="110000"/>
                <a:satMod val="105000"/>
                <a:tint val="67000"/>
              </a:schemeClr>
            </a:gs>
            <a:gs pos="50000">
              <a:schemeClr val="accent1">
                <a:shade val="80000"/>
                <a:hueOff val="-265675"/>
                <a:satOff val="-12668"/>
                <a:lumOff val="16165"/>
                <a:alphaOff val="0"/>
                <a:lumMod val="105000"/>
                <a:satMod val="103000"/>
                <a:tint val="73000"/>
              </a:schemeClr>
            </a:gs>
            <a:gs pos="100000">
              <a:schemeClr val="accent1">
                <a:shade val="80000"/>
                <a:hueOff val="-265675"/>
                <a:satOff val="-12668"/>
                <a:lumOff val="161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b="1" kern="1200" dirty="0">
              <a:latin typeface="Tw Cen MT" panose="020B0602020104020603" pitchFamily="34" charset="77"/>
            </a:rPr>
            <a:t>COMMUNITY ACTUALIZATION</a:t>
          </a:r>
        </a:p>
      </dsp:txBody>
      <dsp:txXfrm>
        <a:off x="2610997" y="1567152"/>
        <a:ext cx="3993289" cy="1567152"/>
      </dsp:txXfrm>
    </dsp:sp>
    <dsp:sp modelId="{1FDD7CEF-9E38-CC45-963C-B69E5A2682E3}">
      <dsp:nvSpPr>
        <dsp:cNvPr id="0" name=""/>
        <dsp:cNvSpPr/>
      </dsp:nvSpPr>
      <dsp:spPr>
        <a:xfrm>
          <a:off x="0" y="3134305"/>
          <a:ext cx="9215284" cy="1567152"/>
        </a:xfrm>
        <a:prstGeom prst="trapezoid">
          <a:avLst>
            <a:gd name="adj" fmla="val 98005"/>
          </a:avLst>
        </a:prstGeom>
        <a:gradFill rotWithShape="0">
          <a:gsLst>
            <a:gs pos="0">
              <a:schemeClr val="accent1">
                <a:shade val="80000"/>
                <a:hueOff val="-531349"/>
                <a:satOff val="-25335"/>
                <a:lumOff val="32330"/>
                <a:alphaOff val="0"/>
                <a:lumMod val="110000"/>
                <a:satMod val="105000"/>
                <a:tint val="67000"/>
              </a:schemeClr>
            </a:gs>
            <a:gs pos="50000">
              <a:schemeClr val="accent1">
                <a:shade val="80000"/>
                <a:hueOff val="-531349"/>
                <a:satOff val="-25335"/>
                <a:lumOff val="32330"/>
                <a:alphaOff val="0"/>
                <a:lumMod val="105000"/>
                <a:satMod val="103000"/>
                <a:tint val="73000"/>
              </a:schemeClr>
            </a:gs>
            <a:gs pos="100000">
              <a:schemeClr val="accent1">
                <a:shade val="80000"/>
                <a:hueOff val="-531349"/>
                <a:satOff val="-25335"/>
                <a:lumOff val="323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b="1" kern="1200" dirty="0">
              <a:latin typeface="Tw Cen MT" panose="020B0602020104020603" pitchFamily="34" charset="77"/>
            </a:rPr>
            <a:t>SELF-ACTUALIZATION</a:t>
          </a:r>
        </a:p>
      </dsp:txBody>
      <dsp:txXfrm>
        <a:off x="1612674" y="3134305"/>
        <a:ext cx="5989934" cy="1567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E4258-CE14-A641-B427-C6786C3F07D3}">
      <dsp:nvSpPr>
        <dsp:cNvPr id="0" name=""/>
        <dsp:cNvSpPr/>
      </dsp:nvSpPr>
      <dsp:spPr>
        <a:xfrm>
          <a:off x="0" y="2124"/>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D02BBB-8430-5C46-AB92-8170B42492D7}">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VOLUNTARY REPATRIATION</a:t>
          </a:r>
        </a:p>
      </dsp:txBody>
      <dsp:txXfrm>
        <a:off x="0" y="2124"/>
        <a:ext cx="10515600" cy="1449029"/>
      </dsp:txXfrm>
    </dsp:sp>
    <dsp:sp modelId="{8AA65C90-E91D-794D-8C76-A8A30A59BE4A}">
      <dsp:nvSpPr>
        <dsp:cNvPr id="0" name=""/>
        <dsp:cNvSpPr/>
      </dsp:nvSpPr>
      <dsp:spPr>
        <a:xfrm>
          <a:off x="0" y="1451154"/>
          <a:ext cx="10515600" cy="0"/>
        </a:xfrm>
        <a:prstGeom prst="line">
          <a:avLst/>
        </a:prstGeom>
        <a:solidFill>
          <a:schemeClr val="accent5">
            <a:hueOff val="-10661560"/>
            <a:satOff val="6060"/>
            <a:lumOff val="-5000"/>
            <a:alphaOff val="0"/>
          </a:schemeClr>
        </a:solidFill>
        <a:ln w="12700" cap="flat" cmpd="sng" algn="ctr">
          <a:solidFill>
            <a:schemeClr val="accent5">
              <a:hueOff val="-10661560"/>
              <a:satOff val="6060"/>
              <a:lumOff val="-50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034934-187A-7B4A-8CDF-A585DC28F2E1}">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LOCAL INTEGRATION</a:t>
          </a:r>
        </a:p>
      </dsp:txBody>
      <dsp:txXfrm>
        <a:off x="0" y="1451154"/>
        <a:ext cx="10515600" cy="1449029"/>
      </dsp:txXfrm>
    </dsp:sp>
    <dsp:sp modelId="{C9285F08-7258-8541-B6AE-66B6B70E4EE2}">
      <dsp:nvSpPr>
        <dsp:cNvPr id="0" name=""/>
        <dsp:cNvSpPr/>
      </dsp:nvSpPr>
      <dsp:spPr>
        <a:xfrm>
          <a:off x="0" y="2900183"/>
          <a:ext cx="10515600" cy="0"/>
        </a:xfrm>
        <a:prstGeom prst="line">
          <a:avLst/>
        </a:prstGeom>
        <a:solidFill>
          <a:schemeClr val="accent5">
            <a:hueOff val="-21323121"/>
            <a:satOff val="12119"/>
            <a:lumOff val="-10000"/>
            <a:alphaOff val="0"/>
          </a:schemeClr>
        </a:solidFill>
        <a:ln w="12700" cap="flat" cmpd="sng" algn="ctr">
          <a:solidFill>
            <a:schemeClr val="accent5">
              <a:hueOff val="-21323121"/>
              <a:satOff val="12119"/>
              <a:lumOff val="-100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65CAD5-EBD7-D449-B2C7-D09932363C67}">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RESETTLEMENT</a:t>
          </a:r>
        </a:p>
      </dsp:txBody>
      <dsp:txXfrm>
        <a:off x="0" y="2900183"/>
        <a:ext cx="10515600" cy="1449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0C52C-803E-F24F-992C-D90820463F0D}">
      <dsp:nvSpPr>
        <dsp:cNvPr id="0" name=""/>
        <dsp:cNvSpPr/>
      </dsp:nvSpPr>
      <dsp:spPr>
        <a:xfrm>
          <a:off x="6768413" y="154853"/>
          <a:ext cx="2473741" cy="247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768413" y="154853"/>
        <a:ext cx="2473741" cy="2473741"/>
      </dsp:txXfrm>
    </dsp:sp>
    <dsp:sp modelId="{E2ECC557-6E8E-CC4E-84CC-20CDEF6E27D9}">
      <dsp:nvSpPr>
        <dsp:cNvPr id="0" name=""/>
        <dsp:cNvSpPr/>
      </dsp:nvSpPr>
      <dsp:spPr>
        <a:xfrm>
          <a:off x="2411420" y="-948"/>
          <a:ext cx="6986537" cy="6986537"/>
        </a:xfrm>
        <a:prstGeom prst="circularArrow">
          <a:avLst>
            <a:gd name="adj1" fmla="val 6904"/>
            <a:gd name="adj2" fmla="val 465539"/>
            <a:gd name="adj3" fmla="val 548629"/>
            <a:gd name="adj4" fmla="val 20585833"/>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AC4E4B-C704-0947-A76E-1C1147B86AC4}">
      <dsp:nvSpPr>
        <dsp:cNvPr id="0" name=""/>
        <dsp:cNvSpPr/>
      </dsp:nvSpPr>
      <dsp:spPr>
        <a:xfrm>
          <a:off x="6768413" y="4356044"/>
          <a:ext cx="2473741" cy="247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768413" y="4356044"/>
        <a:ext cx="2473741" cy="2473741"/>
      </dsp:txXfrm>
    </dsp:sp>
    <dsp:sp modelId="{B03CB646-4B90-9A47-9A69-78427FA26317}">
      <dsp:nvSpPr>
        <dsp:cNvPr id="0" name=""/>
        <dsp:cNvSpPr/>
      </dsp:nvSpPr>
      <dsp:spPr>
        <a:xfrm>
          <a:off x="2168009" y="141506"/>
          <a:ext cx="6053136" cy="5905580"/>
        </a:xfrm>
        <a:prstGeom prst="circularArrow">
          <a:avLst>
            <a:gd name="adj1" fmla="val 6904"/>
            <a:gd name="adj2" fmla="val 465539"/>
            <a:gd name="adj3" fmla="val 5948629"/>
            <a:gd name="adj4" fmla="val 4385833"/>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1C767-C3BD-C94F-8B14-F949FF0A7BED}">
      <dsp:nvSpPr>
        <dsp:cNvPr id="0" name=""/>
        <dsp:cNvSpPr/>
      </dsp:nvSpPr>
      <dsp:spPr>
        <a:xfrm>
          <a:off x="2567222" y="4356044"/>
          <a:ext cx="2473741" cy="247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567222" y="4356044"/>
        <a:ext cx="2473741" cy="2473741"/>
      </dsp:txXfrm>
    </dsp:sp>
    <dsp:sp modelId="{68D97530-E83F-8847-8E18-686AAD71A0F5}">
      <dsp:nvSpPr>
        <dsp:cNvPr id="0" name=""/>
        <dsp:cNvSpPr/>
      </dsp:nvSpPr>
      <dsp:spPr>
        <a:xfrm>
          <a:off x="1298185" y="193626"/>
          <a:ext cx="6986537" cy="6986537"/>
        </a:xfrm>
        <a:prstGeom prst="circularArrow">
          <a:avLst>
            <a:gd name="adj1" fmla="val 6904"/>
            <a:gd name="adj2" fmla="val 465539"/>
            <a:gd name="adj3" fmla="val 11348629"/>
            <a:gd name="adj4" fmla="val 9785833"/>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55BAD0-0C4D-F444-A329-481B9C53BBA4}">
      <dsp:nvSpPr>
        <dsp:cNvPr id="0" name=""/>
        <dsp:cNvSpPr/>
      </dsp:nvSpPr>
      <dsp:spPr>
        <a:xfrm>
          <a:off x="2567222" y="154853"/>
          <a:ext cx="2473741" cy="247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567222" y="154853"/>
        <a:ext cx="2473741" cy="2473741"/>
      </dsp:txXfrm>
    </dsp:sp>
    <dsp:sp modelId="{29CD94E2-ABAB-6E43-B0D6-9D350C77ACA5}">
      <dsp:nvSpPr>
        <dsp:cNvPr id="0" name=""/>
        <dsp:cNvSpPr/>
      </dsp:nvSpPr>
      <dsp:spPr>
        <a:xfrm>
          <a:off x="1701308" y="687783"/>
          <a:ext cx="6986537" cy="6986537"/>
        </a:xfrm>
        <a:prstGeom prst="circularArrow">
          <a:avLst>
            <a:gd name="adj1" fmla="val 6904"/>
            <a:gd name="adj2" fmla="val 465539"/>
            <a:gd name="adj3" fmla="val 16748629"/>
            <a:gd name="adj4" fmla="val 15185833"/>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0C52C-803E-F24F-992C-D90820463F0D}">
      <dsp:nvSpPr>
        <dsp:cNvPr id="0" name=""/>
        <dsp:cNvSpPr/>
      </dsp:nvSpPr>
      <dsp:spPr>
        <a:xfrm>
          <a:off x="6768413" y="154853"/>
          <a:ext cx="2473741" cy="247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768413" y="154853"/>
        <a:ext cx="2473741" cy="2473741"/>
      </dsp:txXfrm>
    </dsp:sp>
    <dsp:sp modelId="{E2ECC557-6E8E-CC4E-84CC-20CDEF6E27D9}">
      <dsp:nvSpPr>
        <dsp:cNvPr id="0" name=""/>
        <dsp:cNvSpPr/>
      </dsp:nvSpPr>
      <dsp:spPr>
        <a:xfrm>
          <a:off x="2411420" y="-948"/>
          <a:ext cx="6986537" cy="6986537"/>
        </a:xfrm>
        <a:prstGeom prst="circularArrow">
          <a:avLst>
            <a:gd name="adj1" fmla="val 6904"/>
            <a:gd name="adj2" fmla="val 465539"/>
            <a:gd name="adj3" fmla="val 548629"/>
            <a:gd name="adj4" fmla="val 20585833"/>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AC4E4B-C704-0947-A76E-1C1147B86AC4}">
      <dsp:nvSpPr>
        <dsp:cNvPr id="0" name=""/>
        <dsp:cNvSpPr/>
      </dsp:nvSpPr>
      <dsp:spPr>
        <a:xfrm>
          <a:off x="6768413" y="4356044"/>
          <a:ext cx="2473741" cy="247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768413" y="4356044"/>
        <a:ext cx="2473741" cy="2473741"/>
      </dsp:txXfrm>
    </dsp:sp>
    <dsp:sp modelId="{B03CB646-4B90-9A47-9A69-78427FA26317}">
      <dsp:nvSpPr>
        <dsp:cNvPr id="0" name=""/>
        <dsp:cNvSpPr/>
      </dsp:nvSpPr>
      <dsp:spPr>
        <a:xfrm>
          <a:off x="2168009" y="141506"/>
          <a:ext cx="6053136" cy="5905580"/>
        </a:xfrm>
        <a:prstGeom prst="circularArrow">
          <a:avLst>
            <a:gd name="adj1" fmla="val 6904"/>
            <a:gd name="adj2" fmla="val 465539"/>
            <a:gd name="adj3" fmla="val 5948629"/>
            <a:gd name="adj4" fmla="val 4385833"/>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1C767-C3BD-C94F-8B14-F949FF0A7BED}">
      <dsp:nvSpPr>
        <dsp:cNvPr id="0" name=""/>
        <dsp:cNvSpPr/>
      </dsp:nvSpPr>
      <dsp:spPr>
        <a:xfrm>
          <a:off x="2567222" y="4356044"/>
          <a:ext cx="2473741" cy="247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567222" y="4356044"/>
        <a:ext cx="2473741" cy="2473741"/>
      </dsp:txXfrm>
    </dsp:sp>
    <dsp:sp modelId="{68D97530-E83F-8847-8E18-686AAD71A0F5}">
      <dsp:nvSpPr>
        <dsp:cNvPr id="0" name=""/>
        <dsp:cNvSpPr/>
      </dsp:nvSpPr>
      <dsp:spPr>
        <a:xfrm>
          <a:off x="1298185" y="193626"/>
          <a:ext cx="6986537" cy="6986537"/>
        </a:xfrm>
        <a:prstGeom prst="circularArrow">
          <a:avLst>
            <a:gd name="adj1" fmla="val 6904"/>
            <a:gd name="adj2" fmla="val 465539"/>
            <a:gd name="adj3" fmla="val 11348629"/>
            <a:gd name="adj4" fmla="val 9785833"/>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55BAD0-0C4D-F444-A329-481B9C53BBA4}">
      <dsp:nvSpPr>
        <dsp:cNvPr id="0" name=""/>
        <dsp:cNvSpPr/>
      </dsp:nvSpPr>
      <dsp:spPr>
        <a:xfrm>
          <a:off x="2567222" y="154853"/>
          <a:ext cx="2473741" cy="247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567222" y="154853"/>
        <a:ext cx="2473741" cy="2473741"/>
      </dsp:txXfrm>
    </dsp:sp>
    <dsp:sp modelId="{29CD94E2-ABAB-6E43-B0D6-9D350C77ACA5}">
      <dsp:nvSpPr>
        <dsp:cNvPr id="0" name=""/>
        <dsp:cNvSpPr/>
      </dsp:nvSpPr>
      <dsp:spPr>
        <a:xfrm>
          <a:off x="1701308" y="687783"/>
          <a:ext cx="6986537" cy="6986537"/>
        </a:xfrm>
        <a:prstGeom prst="circularArrow">
          <a:avLst>
            <a:gd name="adj1" fmla="val 6904"/>
            <a:gd name="adj2" fmla="val 465539"/>
            <a:gd name="adj3" fmla="val 16748629"/>
            <a:gd name="adj4" fmla="val 15185833"/>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0C52C-803E-F24F-992C-D90820463F0D}">
      <dsp:nvSpPr>
        <dsp:cNvPr id="0" name=""/>
        <dsp:cNvSpPr/>
      </dsp:nvSpPr>
      <dsp:spPr>
        <a:xfrm>
          <a:off x="6768413" y="154853"/>
          <a:ext cx="2473741" cy="247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768413" y="154853"/>
        <a:ext cx="2473741" cy="2473741"/>
      </dsp:txXfrm>
    </dsp:sp>
    <dsp:sp modelId="{E2ECC557-6E8E-CC4E-84CC-20CDEF6E27D9}">
      <dsp:nvSpPr>
        <dsp:cNvPr id="0" name=""/>
        <dsp:cNvSpPr/>
      </dsp:nvSpPr>
      <dsp:spPr>
        <a:xfrm>
          <a:off x="2411420" y="-948"/>
          <a:ext cx="6986537" cy="6986537"/>
        </a:xfrm>
        <a:prstGeom prst="circularArrow">
          <a:avLst>
            <a:gd name="adj1" fmla="val 6904"/>
            <a:gd name="adj2" fmla="val 465539"/>
            <a:gd name="adj3" fmla="val 548629"/>
            <a:gd name="adj4" fmla="val 20585833"/>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AC4E4B-C704-0947-A76E-1C1147B86AC4}">
      <dsp:nvSpPr>
        <dsp:cNvPr id="0" name=""/>
        <dsp:cNvSpPr/>
      </dsp:nvSpPr>
      <dsp:spPr>
        <a:xfrm>
          <a:off x="6768413" y="4356044"/>
          <a:ext cx="2473741" cy="247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768413" y="4356044"/>
        <a:ext cx="2473741" cy="2473741"/>
      </dsp:txXfrm>
    </dsp:sp>
    <dsp:sp modelId="{B03CB646-4B90-9A47-9A69-78427FA26317}">
      <dsp:nvSpPr>
        <dsp:cNvPr id="0" name=""/>
        <dsp:cNvSpPr/>
      </dsp:nvSpPr>
      <dsp:spPr>
        <a:xfrm>
          <a:off x="2168009" y="141506"/>
          <a:ext cx="6053136" cy="5905580"/>
        </a:xfrm>
        <a:prstGeom prst="circularArrow">
          <a:avLst>
            <a:gd name="adj1" fmla="val 6904"/>
            <a:gd name="adj2" fmla="val 465539"/>
            <a:gd name="adj3" fmla="val 5948629"/>
            <a:gd name="adj4" fmla="val 4385833"/>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1C767-C3BD-C94F-8B14-F949FF0A7BED}">
      <dsp:nvSpPr>
        <dsp:cNvPr id="0" name=""/>
        <dsp:cNvSpPr/>
      </dsp:nvSpPr>
      <dsp:spPr>
        <a:xfrm>
          <a:off x="2567222" y="4356044"/>
          <a:ext cx="2473741" cy="247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567222" y="4356044"/>
        <a:ext cx="2473741" cy="2473741"/>
      </dsp:txXfrm>
    </dsp:sp>
    <dsp:sp modelId="{68D97530-E83F-8847-8E18-686AAD71A0F5}">
      <dsp:nvSpPr>
        <dsp:cNvPr id="0" name=""/>
        <dsp:cNvSpPr/>
      </dsp:nvSpPr>
      <dsp:spPr>
        <a:xfrm>
          <a:off x="1298185" y="193626"/>
          <a:ext cx="6986537" cy="6986537"/>
        </a:xfrm>
        <a:prstGeom prst="circularArrow">
          <a:avLst>
            <a:gd name="adj1" fmla="val 6904"/>
            <a:gd name="adj2" fmla="val 465539"/>
            <a:gd name="adj3" fmla="val 11348629"/>
            <a:gd name="adj4" fmla="val 9785833"/>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55BAD0-0C4D-F444-A329-481B9C53BBA4}">
      <dsp:nvSpPr>
        <dsp:cNvPr id="0" name=""/>
        <dsp:cNvSpPr/>
      </dsp:nvSpPr>
      <dsp:spPr>
        <a:xfrm>
          <a:off x="2567222" y="154853"/>
          <a:ext cx="2473741" cy="247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567222" y="154853"/>
        <a:ext cx="2473741" cy="2473741"/>
      </dsp:txXfrm>
    </dsp:sp>
    <dsp:sp modelId="{29CD94E2-ABAB-6E43-B0D6-9D350C77ACA5}">
      <dsp:nvSpPr>
        <dsp:cNvPr id="0" name=""/>
        <dsp:cNvSpPr/>
      </dsp:nvSpPr>
      <dsp:spPr>
        <a:xfrm>
          <a:off x="1701308" y="687783"/>
          <a:ext cx="6986537" cy="6986537"/>
        </a:xfrm>
        <a:prstGeom prst="circularArrow">
          <a:avLst>
            <a:gd name="adj1" fmla="val 6904"/>
            <a:gd name="adj2" fmla="val 465539"/>
            <a:gd name="adj3" fmla="val 16748629"/>
            <a:gd name="adj4" fmla="val 15185833"/>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0C52C-803E-F24F-992C-D90820463F0D}">
      <dsp:nvSpPr>
        <dsp:cNvPr id="0" name=""/>
        <dsp:cNvSpPr/>
      </dsp:nvSpPr>
      <dsp:spPr>
        <a:xfrm>
          <a:off x="6768413" y="154853"/>
          <a:ext cx="2473741" cy="247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768413" y="154853"/>
        <a:ext cx="2473741" cy="2473741"/>
      </dsp:txXfrm>
    </dsp:sp>
    <dsp:sp modelId="{E2ECC557-6E8E-CC4E-84CC-20CDEF6E27D9}">
      <dsp:nvSpPr>
        <dsp:cNvPr id="0" name=""/>
        <dsp:cNvSpPr/>
      </dsp:nvSpPr>
      <dsp:spPr>
        <a:xfrm>
          <a:off x="2411420" y="-948"/>
          <a:ext cx="6986537" cy="6986537"/>
        </a:xfrm>
        <a:prstGeom prst="circularArrow">
          <a:avLst>
            <a:gd name="adj1" fmla="val 6904"/>
            <a:gd name="adj2" fmla="val 465539"/>
            <a:gd name="adj3" fmla="val 548629"/>
            <a:gd name="adj4" fmla="val 20585833"/>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AC4E4B-C704-0947-A76E-1C1147B86AC4}">
      <dsp:nvSpPr>
        <dsp:cNvPr id="0" name=""/>
        <dsp:cNvSpPr/>
      </dsp:nvSpPr>
      <dsp:spPr>
        <a:xfrm>
          <a:off x="6768413" y="4356044"/>
          <a:ext cx="2473741" cy="247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768413" y="4356044"/>
        <a:ext cx="2473741" cy="2473741"/>
      </dsp:txXfrm>
    </dsp:sp>
    <dsp:sp modelId="{B03CB646-4B90-9A47-9A69-78427FA26317}">
      <dsp:nvSpPr>
        <dsp:cNvPr id="0" name=""/>
        <dsp:cNvSpPr/>
      </dsp:nvSpPr>
      <dsp:spPr>
        <a:xfrm>
          <a:off x="2168009" y="141506"/>
          <a:ext cx="6053136" cy="5905580"/>
        </a:xfrm>
        <a:prstGeom prst="circularArrow">
          <a:avLst>
            <a:gd name="adj1" fmla="val 6904"/>
            <a:gd name="adj2" fmla="val 465539"/>
            <a:gd name="adj3" fmla="val 5948629"/>
            <a:gd name="adj4" fmla="val 4385833"/>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1C767-C3BD-C94F-8B14-F949FF0A7BED}">
      <dsp:nvSpPr>
        <dsp:cNvPr id="0" name=""/>
        <dsp:cNvSpPr/>
      </dsp:nvSpPr>
      <dsp:spPr>
        <a:xfrm>
          <a:off x="2567222" y="4356044"/>
          <a:ext cx="2473741" cy="247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567222" y="4356044"/>
        <a:ext cx="2473741" cy="2473741"/>
      </dsp:txXfrm>
    </dsp:sp>
    <dsp:sp modelId="{68D97530-E83F-8847-8E18-686AAD71A0F5}">
      <dsp:nvSpPr>
        <dsp:cNvPr id="0" name=""/>
        <dsp:cNvSpPr/>
      </dsp:nvSpPr>
      <dsp:spPr>
        <a:xfrm>
          <a:off x="1298185" y="193626"/>
          <a:ext cx="6986537" cy="6986537"/>
        </a:xfrm>
        <a:prstGeom prst="circularArrow">
          <a:avLst>
            <a:gd name="adj1" fmla="val 6904"/>
            <a:gd name="adj2" fmla="val 465539"/>
            <a:gd name="adj3" fmla="val 11348629"/>
            <a:gd name="adj4" fmla="val 9785833"/>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55BAD0-0C4D-F444-A329-481B9C53BBA4}">
      <dsp:nvSpPr>
        <dsp:cNvPr id="0" name=""/>
        <dsp:cNvSpPr/>
      </dsp:nvSpPr>
      <dsp:spPr>
        <a:xfrm>
          <a:off x="2567222" y="154853"/>
          <a:ext cx="2473741" cy="247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567222" y="154853"/>
        <a:ext cx="2473741" cy="2473741"/>
      </dsp:txXfrm>
    </dsp:sp>
    <dsp:sp modelId="{29CD94E2-ABAB-6E43-B0D6-9D350C77ACA5}">
      <dsp:nvSpPr>
        <dsp:cNvPr id="0" name=""/>
        <dsp:cNvSpPr/>
      </dsp:nvSpPr>
      <dsp:spPr>
        <a:xfrm>
          <a:off x="1701308" y="687783"/>
          <a:ext cx="6986537" cy="6986537"/>
        </a:xfrm>
        <a:prstGeom prst="circularArrow">
          <a:avLst>
            <a:gd name="adj1" fmla="val 6904"/>
            <a:gd name="adj2" fmla="val 465539"/>
            <a:gd name="adj3" fmla="val 16748629"/>
            <a:gd name="adj4" fmla="val 15185833"/>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956551" y="0"/>
            <a:ext cx="3026833" cy="465797"/>
          </a:xfrm>
          <a:prstGeom prst="rect">
            <a:avLst/>
          </a:prstGeom>
        </p:spPr>
        <p:txBody>
          <a:bodyPr vert="horz" lIns="92953" tIns="46477" rIns="92953" bIns="46477" rtlCol="0"/>
          <a:lstStyle>
            <a:lvl1pPr algn="r">
              <a:defRPr sz="1200"/>
            </a:lvl1pPr>
          </a:lstStyle>
          <a:p>
            <a:fld id="{5DCB6C44-E311-BD48-BB53-AEBBFFD8C40A}" type="datetimeFigureOut">
              <a:rPr lang="en-US" smtClean="0"/>
              <a:t>5/26/22</a:t>
            </a:fld>
            <a:endParaRPr lang="en-US"/>
          </a:p>
        </p:txBody>
      </p:sp>
      <p:sp>
        <p:nvSpPr>
          <p:cNvPr id="4" name="Slide Image Placeholder 3"/>
          <p:cNvSpPr>
            <a:spLocks noGrp="1" noRot="1" noChangeAspect="1"/>
          </p:cNvSpPr>
          <p:nvPr>
            <p:ph type="sldImg" idx="2"/>
          </p:nvPr>
        </p:nvSpPr>
        <p:spPr>
          <a:xfrm>
            <a:off x="709613" y="1160463"/>
            <a:ext cx="5565775" cy="3132137"/>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98500" y="4467780"/>
            <a:ext cx="5588000" cy="3655457"/>
          </a:xfrm>
          <a:prstGeom prst="rect">
            <a:avLst/>
          </a:prstGeom>
        </p:spPr>
        <p:txBody>
          <a:bodyPr vert="horz" lIns="92953" tIns="46477" rIns="92953" bIns="4647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5796"/>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5"/>
            <a:ext cx="3026833" cy="465796"/>
          </a:xfrm>
          <a:prstGeom prst="rect">
            <a:avLst/>
          </a:prstGeom>
        </p:spPr>
        <p:txBody>
          <a:bodyPr vert="horz" lIns="92953" tIns="46477" rIns="92953" bIns="46477" rtlCol="0" anchor="b"/>
          <a:lstStyle>
            <a:lvl1pPr algn="r">
              <a:defRPr sz="1200"/>
            </a:lvl1pPr>
          </a:lstStyle>
          <a:p>
            <a:fld id="{E1783901-F5E8-3A48-B383-635524AA21C5}" type="slidenum">
              <a:rPr lang="en-US" smtClean="0"/>
              <a:t>‹#›</a:t>
            </a:fld>
            <a:endParaRPr lang="en-US"/>
          </a:p>
        </p:txBody>
      </p:sp>
    </p:spTree>
    <p:extLst>
      <p:ext uri="{BB962C8B-B14F-4D97-AF65-F5344CB8AC3E}">
        <p14:creationId xmlns:p14="http://schemas.microsoft.com/office/powerpoint/2010/main" val="356439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83901-F5E8-3A48-B383-635524AA21C5}" type="slidenum">
              <a:rPr lang="en-US" smtClean="0"/>
              <a:t>1</a:t>
            </a:fld>
            <a:endParaRPr lang="en-US"/>
          </a:p>
        </p:txBody>
      </p:sp>
    </p:spTree>
    <p:extLst>
      <p:ext uri="{BB962C8B-B14F-4D97-AF65-F5344CB8AC3E}">
        <p14:creationId xmlns:p14="http://schemas.microsoft.com/office/powerpoint/2010/main" val="379271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1783901-F5E8-3A48-B383-635524AA21C5}" type="slidenum">
              <a:rPr lang="en-US" smtClean="0"/>
              <a:t>10</a:t>
            </a:fld>
            <a:endParaRPr lang="en-US"/>
          </a:p>
        </p:txBody>
      </p:sp>
    </p:spTree>
    <p:extLst>
      <p:ext uri="{BB962C8B-B14F-4D97-AF65-F5344CB8AC3E}">
        <p14:creationId xmlns:p14="http://schemas.microsoft.com/office/powerpoint/2010/main" val="4192749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B026C67-9944-0244-B34A-5D3D74E3E083}" type="slidenum">
              <a:rPr lang="en-US" smtClean="0"/>
              <a:t>11</a:t>
            </a:fld>
            <a:endParaRPr lang="en-US"/>
          </a:p>
        </p:txBody>
      </p:sp>
    </p:spTree>
    <p:extLst>
      <p:ext uri="{BB962C8B-B14F-4D97-AF65-F5344CB8AC3E}">
        <p14:creationId xmlns:p14="http://schemas.microsoft.com/office/powerpoint/2010/main" val="229182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B026C67-9944-0244-B34A-5D3D74E3E083}" type="slidenum">
              <a:rPr lang="en-US" smtClean="0"/>
              <a:t>12</a:t>
            </a:fld>
            <a:endParaRPr lang="en-US"/>
          </a:p>
        </p:txBody>
      </p:sp>
    </p:spTree>
    <p:extLst>
      <p:ext uri="{BB962C8B-B14F-4D97-AF65-F5344CB8AC3E}">
        <p14:creationId xmlns:p14="http://schemas.microsoft.com/office/powerpoint/2010/main" val="4110817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B026C67-9944-0244-B34A-5D3D74E3E083}" type="slidenum">
              <a:rPr lang="en-US" smtClean="0"/>
              <a:t>13</a:t>
            </a:fld>
            <a:endParaRPr lang="en-US"/>
          </a:p>
        </p:txBody>
      </p:sp>
    </p:spTree>
    <p:extLst>
      <p:ext uri="{BB962C8B-B14F-4D97-AF65-F5344CB8AC3E}">
        <p14:creationId xmlns:p14="http://schemas.microsoft.com/office/powerpoint/2010/main" val="4247052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38">
              <a:defRPr/>
            </a:pPr>
            <a:endParaRPr lang="en-US" dirty="0"/>
          </a:p>
        </p:txBody>
      </p:sp>
      <p:sp>
        <p:nvSpPr>
          <p:cNvPr id="4" name="Slide Number Placeholder 3"/>
          <p:cNvSpPr>
            <a:spLocks noGrp="1"/>
          </p:cNvSpPr>
          <p:nvPr>
            <p:ph type="sldNum" sz="quarter" idx="5"/>
          </p:nvPr>
        </p:nvSpPr>
        <p:spPr/>
        <p:txBody>
          <a:bodyPr/>
          <a:lstStyle/>
          <a:p>
            <a:fld id="{9B026C67-9944-0244-B34A-5D3D74E3E083}" type="slidenum">
              <a:rPr lang="en-US" smtClean="0"/>
              <a:t>14</a:t>
            </a:fld>
            <a:endParaRPr lang="en-US"/>
          </a:p>
        </p:txBody>
      </p:sp>
    </p:spTree>
    <p:extLst>
      <p:ext uri="{BB962C8B-B14F-4D97-AF65-F5344CB8AC3E}">
        <p14:creationId xmlns:p14="http://schemas.microsoft.com/office/powerpoint/2010/main" val="3839639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83901-F5E8-3A48-B383-635524AA21C5}" type="slidenum">
              <a:rPr lang="en-US" smtClean="0"/>
              <a:t>15</a:t>
            </a:fld>
            <a:endParaRPr lang="en-US"/>
          </a:p>
        </p:txBody>
      </p:sp>
    </p:spTree>
    <p:extLst>
      <p:ext uri="{BB962C8B-B14F-4D97-AF65-F5344CB8AC3E}">
        <p14:creationId xmlns:p14="http://schemas.microsoft.com/office/powerpoint/2010/main" val="4209248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83901-F5E8-3A48-B383-635524AA21C5}" type="slidenum">
              <a:rPr lang="en-US" smtClean="0"/>
              <a:t>16</a:t>
            </a:fld>
            <a:endParaRPr lang="en-US"/>
          </a:p>
        </p:txBody>
      </p:sp>
    </p:spTree>
    <p:extLst>
      <p:ext uri="{BB962C8B-B14F-4D97-AF65-F5344CB8AC3E}">
        <p14:creationId xmlns:p14="http://schemas.microsoft.com/office/powerpoint/2010/main" val="2169617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1783901-F5E8-3A48-B383-635524AA21C5}" type="slidenum">
              <a:rPr lang="en-US" smtClean="0"/>
              <a:t>17</a:t>
            </a:fld>
            <a:endParaRPr lang="en-US"/>
          </a:p>
        </p:txBody>
      </p:sp>
    </p:spTree>
    <p:extLst>
      <p:ext uri="{BB962C8B-B14F-4D97-AF65-F5344CB8AC3E}">
        <p14:creationId xmlns:p14="http://schemas.microsoft.com/office/powerpoint/2010/main" val="2861293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83901-F5E8-3A48-B383-635524AA21C5}" type="slidenum">
              <a:rPr lang="en-US" smtClean="0"/>
              <a:t>18</a:t>
            </a:fld>
            <a:endParaRPr lang="en-US"/>
          </a:p>
        </p:txBody>
      </p:sp>
    </p:spTree>
    <p:extLst>
      <p:ext uri="{BB962C8B-B14F-4D97-AF65-F5344CB8AC3E}">
        <p14:creationId xmlns:p14="http://schemas.microsoft.com/office/powerpoint/2010/main" val="617224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83901-F5E8-3A48-B383-635524AA21C5}" type="slidenum">
              <a:rPr lang="en-US" smtClean="0"/>
              <a:t>19</a:t>
            </a:fld>
            <a:endParaRPr lang="en-US"/>
          </a:p>
        </p:txBody>
      </p:sp>
    </p:spTree>
    <p:extLst>
      <p:ext uri="{BB962C8B-B14F-4D97-AF65-F5344CB8AC3E}">
        <p14:creationId xmlns:p14="http://schemas.microsoft.com/office/powerpoint/2010/main" val="465194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83901-F5E8-3A48-B383-635524AA21C5}" type="slidenum">
              <a:rPr lang="en-US" smtClean="0"/>
              <a:t>2</a:t>
            </a:fld>
            <a:endParaRPr lang="en-US"/>
          </a:p>
        </p:txBody>
      </p:sp>
    </p:spTree>
    <p:extLst>
      <p:ext uri="{BB962C8B-B14F-4D97-AF65-F5344CB8AC3E}">
        <p14:creationId xmlns:p14="http://schemas.microsoft.com/office/powerpoint/2010/main" val="366963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83901-F5E8-3A48-B383-635524AA21C5}" type="slidenum">
              <a:rPr lang="en-US" smtClean="0"/>
              <a:t>20</a:t>
            </a:fld>
            <a:endParaRPr lang="en-US"/>
          </a:p>
        </p:txBody>
      </p:sp>
    </p:spTree>
    <p:extLst>
      <p:ext uri="{BB962C8B-B14F-4D97-AF65-F5344CB8AC3E}">
        <p14:creationId xmlns:p14="http://schemas.microsoft.com/office/powerpoint/2010/main" val="2586054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83901-F5E8-3A48-B383-635524AA21C5}" type="slidenum">
              <a:rPr lang="en-US" smtClean="0"/>
              <a:t>21</a:t>
            </a:fld>
            <a:endParaRPr lang="en-US"/>
          </a:p>
        </p:txBody>
      </p:sp>
    </p:spTree>
    <p:extLst>
      <p:ext uri="{BB962C8B-B14F-4D97-AF65-F5344CB8AC3E}">
        <p14:creationId xmlns:p14="http://schemas.microsoft.com/office/powerpoint/2010/main" val="1514071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83901-F5E8-3A48-B383-635524AA21C5}" type="slidenum">
              <a:rPr lang="en-US" smtClean="0"/>
              <a:t>22</a:t>
            </a:fld>
            <a:endParaRPr lang="en-US"/>
          </a:p>
        </p:txBody>
      </p:sp>
    </p:spTree>
    <p:extLst>
      <p:ext uri="{BB962C8B-B14F-4D97-AF65-F5344CB8AC3E}">
        <p14:creationId xmlns:p14="http://schemas.microsoft.com/office/powerpoint/2010/main" val="1619237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
            </a:pPr>
            <a:r>
              <a:rPr lang="en-US" dirty="0"/>
              <a:t>Interdependence as equally important as independence</a:t>
            </a:r>
          </a:p>
          <a:p>
            <a:pPr lvl="1">
              <a:buFont typeface="Wingdings" pitchFamily="2" charset="2"/>
              <a:buChar char="§"/>
            </a:pPr>
            <a:r>
              <a:rPr lang="en-US" dirty="0"/>
              <a:t>Excessive focus on self-reliance can be harmful and not productive</a:t>
            </a:r>
          </a:p>
          <a:p>
            <a:pPr lvl="1">
              <a:buFont typeface="Wingdings" pitchFamily="2" charset="2"/>
              <a:buChar char="§"/>
            </a:pPr>
            <a:r>
              <a:rPr lang="en-US" dirty="0"/>
              <a:t>Facilitating strong relations/communities with co-ethnics</a:t>
            </a:r>
          </a:p>
          <a:p>
            <a:pPr lvl="1">
              <a:buFont typeface="Wingdings" pitchFamily="2" charset="2"/>
              <a:buChar char="§"/>
            </a:pPr>
            <a:r>
              <a:rPr lang="en-US" dirty="0"/>
              <a:t>how not to create hierarchies and competition among refugee community.</a:t>
            </a:r>
          </a:p>
          <a:p>
            <a:pPr lvl="0">
              <a:buFont typeface="Wingdings" pitchFamily="2" charset="2"/>
              <a:buChar char="§"/>
            </a:pPr>
            <a:r>
              <a:rPr lang="en-US" dirty="0"/>
              <a:t>True multiculturalism: </a:t>
            </a:r>
          </a:p>
          <a:p>
            <a:pPr lvl="1">
              <a:buFont typeface="Wingdings" pitchFamily="2" charset="2"/>
              <a:buChar char="§"/>
            </a:pPr>
            <a:r>
              <a:rPr lang="en-US" dirty="0"/>
              <a:t>Showing genuine curiosity in their culture, and them as a person</a:t>
            </a:r>
          </a:p>
          <a:p>
            <a:pPr lvl="1">
              <a:buFont typeface="Wingdings" pitchFamily="2" charset="2"/>
              <a:buChar char="§"/>
            </a:pPr>
            <a:r>
              <a:rPr lang="en-US" dirty="0"/>
              <a:t>Honor the desire to explore/interact with domestic cultures </a:t>
            </a:r>
          </a:p>
          <a:p>
            <a:pPr lvl="2">
              <a:buFont typeface="Wingdings" pitchFamily="2" charset="2"/>
              <a:buChar char="§"/>
            </a:pPr>
            <a:r>
              <a:rPr lang="en-US" dirty="0"/>
              <a:t>If they are here, it is very likely that they want to learn and explore</a:t>
            </a:r>
          </a:p>
          <a:p>
            <a:pPr lvl="2">
              <a:buFont typeface="Wingdings" pitchFamily="2" charset="2"/>
              <a:buChar char="§"/>
            </a:pPr>
            <a:r>
              <a:rPr lang="en-US" dirty="0"/>
              <a:t>Not only the with the mainstream/dominant Anglo culture, but also other diasporic cultures such as Latinx/Hispanic culture, Black/African </a:t>
            </a:r>
          </a:p>
          <a:p>
            <a:pPr lvl="0">
              <a:buFont typeface="Wingdings" pitchFamily="2" charset="2"/>
              <a:buChar char="§"/>
            </a:pPr>
            <a:r>
              <a:rPr lang="en-US" dirty="0"/>
              <a:t>Creating infrastructure to enable capabilities</a:t>
            </a:r>
          </a:p>
          <a:p>
            <a:pPr lvl="2">
              <a:buFont typeface="Wingdings" pitchFamily="2" charset="2"/>
              <a:buChar char="§"/>
            </a:pPr>
            <a:r>
              <a:rPr lang="en-US" dirty="0"/>
              <a:t>Housing, transportation, Multiple and different Language Learning opportunities, Children’s education</a:t>
            </a:r>
          </a:p>
          <a:p>
            <a:pPr lvl="2">
              <a:buFont typeface="Wingdings" pitchFamily="2" charset="2"/>
              <a:buChar char="§"/>
            </a:pPr>
            <a:r>
              <a:rPr lang="en-US" dirty="0"/>
              <a:t>Health care, Legal assistance</a:t>
            </a:r>
          </a:p>
          <a:p>
            <a:pPr lvl="2">
              <a:buFont typeface="Wingdings" pitchFamily="2" charset="2"/>
              <a:buChar char="§"/>
            </a:pPr>
            <a:r>
              <a:rPr lang="en-US" dirty="0"/>
              <a:t>Civic Engagement</a:t>
            </a:r>
          </a:p>
          <a:p>
            <a:pPr lvl="0">
              <a:buFont typeface="Wingdings" pitchFamily="2" charset="2"/>
              <a:buChar char="§"/>
            </a:pPr>
            <a:endParaRPr lang="en-US" dirty="0"/>
          </a:p>
          <a:p>
            <a:endParaRPr lang="en-US" dirty="0"/>
          </a:p>
        </p:txBody>
      </p:sp>
      <p:sp>
        <p:nvSpPr>
          <p:cNvPr id="4" name="Slide Number Placeholder 3"/>
          <p:cNvSpPr>
            <a:spLocks noGrp="1"/>
          </p:cNvSpPr>
          <p:nvPr>
            <p:ph type="sldNum" sz="quarter" idx="5"/>
          </p:nvPr>
        </p:nvSpPr>
        <p:spPr/>
        <p:txBody>
          <a:bodyPr/>
          <a:lstStyle/>
          <a:p>
            <a:fld id="{E1783901-F5E8-3A48-B383-635524AA21C5}" type="slidenum">
              <a:rPr lang="en-US" smtClean="0"/>
              <a:t>23</a:t>
            </a:fld>
            <a:endParaRPr lang="en-US"/>
          </a:p>
        </p:txBody>
      </p:sp>
    </p:spTree>
    <p:extLst>
      <p:ext uri="{BB962C8B-B14F-4D97-AF65-F5344CB8AC3E}">
        <p14:creationId xmlns:p14="http://schemas.microsoft.com/office/powerpoint/2010/main" val="259441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Older models of acculturation identified four possibilities for immigrants and refugees. These were integration, assimilation, separation and marginalization. </a:t>
            </a:r>
          </a:p>
          <a:p>
            <a:endParaRPr lang="en-US" dirty="0"/>
          </a:p>
          <a:p>
            <a:r>
              <a:rPr lang="en-US" dirty="0"/>
              <a:t>Among these “integration” was identified as the most desirable outcome. Integration happens when a migrant is able to maintain their heritage culture while also adopting aspects of the new culture. Ideally, individuals use their creativity in integrating the two cultures and this creates a blend. </a:t>
            </a:r>
          </a:p>
          <a:p>
            <a:endParaRPr lang="en-US" dirty="0"/>
          </a:p>
          <a:p>
            <a:r>
              <a:rPr lang="en-US" dirty="0"/>
              <a:t>Assimilation, as we know, is the case when the individual adopts aspects of the new culture, while distancing themselves from their heritage culture. So, they assimilate to the new culture. </a:t>
            </a:r>
          </a:p>
          <a:p>
            <a:endParaRPr lang="en-US" dirty="0"/>
          </a:p>
          <a:p>
            <a:r>
              <a:rPr lang="en-US" dirty="0"/>
              <a:t>The third possibility is separation, in this case the individual rejects the new culture or separates themselves from it while fully maintaining their heritage culture. An example of this would be immigrants who live in ethnic enclaves with little to no interaction with the dominant culture. </a:t>
            </a:r>
          </a:p>
          <a:p>
            <a:endParaRPr lang="en-US" dirty="0"/>
          </a:p>
          <a:p>
            <a:r>
              <a:rPr lang="en-US" dirty="0"/>
              <a:t>The fourth possibility is marginalization. what happens in this case is that the individual rejects both the new culture and the heritage culture. They do not maintain relationships or interactions with people from either groups, or they reject both cultures. </a:t>
            </a:r>
          </a:p>
          <a:p>
            <a:endParaRPr lang="en-US" dirty="0"/>
          </a:p>
        </p:txBody>
      </p:sp>
      <p:sp>
        <p:nvSpPr>
          <p:cNvPr id="4" name="Slide Number Placeholder 3"/>
          <p:cNvSpPr>
            <a:spLocks noGrp="1"/>
          </p:cNvSpPr>
          <p:nvPr>
            <p:ph type="sldNum" sz="quarter" idx="5"/>
          </p:nvPr>
        </p:nvSpPr>
        <p:spPr/>
        <p:txBody>
          <a:bodyPr/>
          <a:lstStyle/>
          <a:p>
            <a:fld id="{ADD8DA05-CC81-C44F-B2F0-B1E4728AB26D}" type="slidenum">
              <a:rPr lang="en-US" smtClean="0"/>
              <a:t>24</a:t>
            </a:fld>
            <a:endParaRPr lang="en-US"/>
          </a:p>
        </p:txBody>
      </p:sp>
    </p:spTree>
    <p:extLst>
      <p:ext uri="{BB962C8B-B14F-4D97-AF65-F5344CB8AC3E}">
        <p14:creationId xmlns:p14="http://schemas.microsoft.com/office/powerpoint/2010/main" val="3971026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83901-F5E8-3A48-B383-635524AA21C5}" type="slidenum">
              <a:rPr lang="en-US" smtClean="0"/>
              <a:t>25</a:t>
            </a:fld>
            <a:endParaRPr lang="en-US"/>
          </a:p>
        </p:txBody>
      </p:sp>
    </p:spTree>
    <p:extLst>
      <p:ext uri="{BB962C8B-B14F-4D97-AF65-F5344CB8AC3E}">
        <p14:creationId xmlns:p14="http://schemas.microsoft.com/office/powerpoint/2010/main" val="4221170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83901-F5E8-3A48-B383-635524AA21C5}" type="slidenum">
              <a:rPr lang="en-US" smtClean="0"/>
              <a:t>26</a:t>
            </a:fld>
            <a:endParaRPr lang="en-US"/>
          </a:p>
        </p:txBody>
      </p:sp>
    </p:spTree>
    <p:extLst>
      <p:ext uri="{BB962C8B-B14F-4D97-AF65-F5344CB8AC3E}">
        <p14:creationId xmlns:p14="http://schemas.microsoft.com/office/powerpoint/2010/main" val="3601899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83901-F5E8-3A48-B383-635524AA21C5}" type="slidenum">
              <a:rPr lang="en-US" smtClean="0"/>
              <a:t>3</a:t>
            </a:fld>
            <a:endParaRPr lang="en-US"/>
          </a:p>
        </p:txBody>
      </p:sp>
    </p:spTree>
    <p:extLst>
      <p:ext uri="{BB962C8B-B14F-4D97-AF65-F5344CB8AC3E}">
        <p14:creationId xmlns:p14="http://schemas.microsoft.com/office/powerpoint/2010/main" val="5510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83901-F5E8-3A48-B383-635524AA21C5}" type="slidenum">
              <a:rPr lang="en-US" smtClean="0"/>
              <a:t>4</a:t>
            </a:fld>
            <a:endParaRPr lang="en-US"/>
          </a:p>
        </p:txBody>
      </p:sp>
    </p:spTree>
    <p:extLst>
      <p:ext uri="{BB962C8B-B14F-4D97-AF65-F5344CB8AC3E}">
        <p14:creationId xmlns:p14="http://schemas.microsoft.com/office/powerpoint/2010/main" val="3055724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83901-F5E8-3A48-B383-635524AA21C5}" type="slidenum">
              <a:rPr lang="en-US" smtClean="0"/>
              <a:t>5</a:t>
            </a:fld>
            <a:endParaRPr lang="en-US"/>
          </a:p>
        </p:txBody>
      </p:sp>
    </p:spTree>
    <p:extLst>
      <p:ext uri="{BB962C8B-B14F-4D97-AF65-F5344CB8AC3E}">
        <p14:creationId xmlns:p14="http://schemas.microsoft.com/office/powerpoint/2010/main" val="82084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9BBB1-641F-7442-9342-E0F29FD12DD5}" type="slidenum">
              <a:rPr lang="en-US" smtClean="0"/>
              <a:t>6</a:t>
            </a:fld>
            <a:endParaRPr lang="en-US"/>
          </a:p>
        </p:txBody>
      </p:sp>
    </p:spTree>
    <p:extLst>
      <p:ext uri="{BB962C8B-B14F-4D97-AF65-F5344CB8AC3E}">
        <p14:creationId xmlns:p14="http://schemas.microsoft.com/office/powerpoint/2010/main" val="34655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DA88C7-EF00-AF4A-93B0-A305B23F9922}" type="slidenum">
              <a:rPr lang="en-US" smtClean="0"/>
              <a:t>7</a:t>
            </a:fld>
            <a:endParaRPr lang="en-US"/>
          </a:p>
        </p:txBody>
      </p:sp>
    </p:spTree>
    <p:extLst>
      <p:ext uri="{BB962C8B-B14F-4D97-AF65-F5344CB8AC3E}">
        <p14:creationId xmlns:p14="http://schemas.microsoft.com/office/powerpoint/2010/main" val="1415559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1783901-F5E8-3A48-B383-635524AA21C5}" type="slidenum">
              <a:rPr lang="en-US" smtClean="0"/>
              <a:t>8</a:t>
            </a:fld>
            <a:endParaRPr lang="en-US"/>
          </a:p>
        </p:txBody>
      </p:sp>
    </p:spTree>
    <p:extLst>
      <p:ext uri="{BB962C8B-B14F-4D97-AF65-F5344CB8AC3E}">
        <p14:creationId xmlns:p14="http://schemas.microsoft.com/office/powerpoint/2010/main" val="3195804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08E5CB-7A13-974A-84F4-C01BF81A84C7}" type="slidenum">
              <a:rPr lang="en-US" smtClean="0"/>
              <a:t>9</a:t>
            </a:fld>
            <a:endParaRPr lang="en-US"/>
          </a:p>
        </p:txBody>
      </p:sp>
    </p:spTree>
    <p:extLst>
      <p:ext uri="{BB962C8B-B14F-4D97-AF65-F5344CB8AC3E}">
        <p14:creationId xmlns:p14="http://schemas.microsoft.com/office/powerpoint/2010/main" val="1597000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0668D-6B24-174A-95B5-3E6F3F78F0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592F93-EC08-F345-AF8E-776B2E877B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B2F4ED-37C4-B847-AA0E-B13051A5297D}"/>
              </a:ext>
            </a:extLst>
          </p:cNvPr>
          <p:cNvSpPr>
            <a:spLocks noGrp="1"/>
          </p:cNvSpPr>
          <p:nvPr>
            <p:ph type="dt" sz="half" idx="10"/>
          </p:nvPr>
        </p:nvSpPr>
        <p:spPr/>
        <p:txBody>
          <a:bodyPr/>
          <a:lstStyle/>
          <a:p>
            <a:fld id="{F13E2C58-8CE9-C54A-9012-CF0EAEA305B5}" type="datetime1">
              <a:rPr lang="en-US" smtClean="0"/>
              <a:t>5/26/22</a:t>
            </a:fld>
            <a:endParaRPr lang="en-US"/>
          </a:p>
        </p:txBody>
      </p:sp>
      <p:sp>
        <p:nvSpPr>
          <p:cNvPr id="5" name="Footer Placeholder 4">
            <a:extLst>
              <a:ext uri="{FF2B5EF4-FFF2-40B4-BE49-F238E27FC236}">
                <a16:creationId xmlns:a16="http://schemas.microsoft.com/office/drawing/2014/main" id="{C6237CB4-A9C8-7D44-975A-F87CE929D5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9B30D-E27E-AA4C-A024-3C706F0BFEB1}"/>
              </a:ext>
            </a:extLst>
          </p:cNvPr>
          <p:cNvSpPr>
            <a:spLocks noGrp="1"/>
          </p:cNvSpPr>
          <p:nvPr>
            <p:ph type="sldNum" sz="quarter" idx="12"/>
          </p:nvPr>
        </p:nvSpPr>
        <p:spPr/>
        <p:txBody>
          <a:bodyPr/>
          <a:lstStyle/>
          <a:p>
            <a:fld id="{92485E01-A9C5-094E-8BEE-D289091F1286}" type="slidenum">
              <a:rPr lang="en-US" smtClean="0"/>
              <a:t>‹#›</a:t>
            </a:fld>
            <a:endParaRPr lang="en-US"/>
          </a:p>
        </p:txBody>
      </p:sp>
    </p:spTree>
    <p:extLst>
      <p:ext uri="{BB962C8B-B14F-4D97-AF65-F5344CB8AC3E}">
        <p14:creationId xmlns:p14="http://schemas.microsoft.com/office/powerpoint/2010/main" val="1005686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2DC4-2719-E84E-93C2-6D30286238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3FD5F2-36BC-8745-A3C1-1C3EA2AA7F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2AE61-AC61-2B4A-AE77-B2707ABC1E9C}"/>
              </a:ext>
            </a:extLst>
          </p:cNvPr>
          <p:cNvSpPr>
            <a:spLocks noGrp="1"/>
          </p:cNvSpPr>
          <p:nvPr>
            <p:ph type="dt" sz="half" idx="10"/>
          </p:nvPr>
        </p:nvSpPr>
        <p:spPr/>
        <p:txBody>
          <a:bodyPr/>
          <a:lstStyle/>
          <a:p>
            <a:fld id="{49A24028-E058-EA4E-8AA4-5B37FFD30DAF}" type="datetime1">
              <a:rPr lang="en-US" smtClean="0"/>
              <a:t>5/26/22</a:t>
            </a:fld>
            <a:endParaRPr lang="en-US"/>
          </a:p>
        </p:txBody>
      </p:sp>
      <p:sp>
        <p:nvSpPr>
          <p:cNvPr id="5" name="Footer Placeholder 4">
            <a:extLst>
              <a:ext uri="{FF2B5EF4-FFF2-40B4-BE49-F238E27FC236}">
                <a16:creationId xmlns:a16="http://schemas.microsoft.com/office/drawing/2014/main" id="{8D8B9067-5572-4447-AFB9-9C4B42DBA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1BF35-DA9A-7B47-A70A-EF3874D9E7DD}"/>
              </a:ext>
            </a:extLst>
          </p:cNvPr>
          <p:cNvSpPr>
            <a:spLocks noGrp="1"/>
          </p:cNvSpPr>
          <p:nvPr>
            <p:ph type="sldNum" sz="quarter" idx="12"/>
          </p:nvPr>
        </p:nvSpPr>
        <p:spPr/>
        <p:txBody>
          <a:bodyPr/>
          <a:lstStyle/>
          <a:p>
            <a:fld id="{92485E01-A9C5-094E-8BEE-D289091F1286}" type="slidenum">
              <a:rPr lang="en-US" smtClean="0"/>
              <a:t>‹#›</a:t>
            </a:fld>
            <a:endParaRPr lang="en-US"/>
          </a:p>
        </p:txBody>
      </p:sp>
    </p:spTree>
    <p:extLst>
      <p:ext uri="{BB962C8B-B14F-4D97-AF65-F5344CB8AC3E}">
        <p14:creationId xmlns:p14="http://schemas.microsoft.com/office/powerpoint/2010/main" val="23492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34530B-0DCA-384C-910B-015343551F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38BF60-8B11-F047-80EC-2CAB012095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709BA-1B11-4040-8FB3-0E25B07244B8}"/>
              </a:ext>
            </a:extLst>
          </p:cNvPr>
          <p:cNvSpPr>
            <a:spLocks noGrp="1"/>
          </p:cNvSpPr>
          <p:nvPr>
            <p:ph type="dt" sz="half" idx="10"/>
          </p:nvPr>
        </p:nvSpPr>
        <p:spPr/>
        <p:txBody>
          <a:bodyPr/>
          <a:lstStyle/>
          <a:p>
            <a:fld id="{710C526D-AA1E-1A48-8BA6-A991EAC90978}" type="datetime1">
              <a:rPr lang="en-US" smtClean="0"/>
              <a:t>5/26/22</a:t>
            </a:fld>
            <a:endParaRPr lang="en-US"/>
          </a:p>
        </p:txBody>
      </p:sp>
      <p:sp>
        <p:nvSpPr>
          <p:cNvPr id="5" name="Footer Placeholder 4">
            <a:extLst>
              <a:ext uri="{FF2B5EF4-FFF2-40B4-BE49-F238E27FC236}">
                <a16:creationId xmlns:a16="http://schemas.microsoft.com/office/drawing/2014/main" id="{E4A8BACE-E02B-6A4A-84E6-6FD081AE0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248EA-2322-7B47-92A6-BAAEBC04C289}"/>
              </a:ext>
            </a:extLst>
          </p:cNvPr>
          <p:cNvSpPr>
            <a:spLocks noGrp="1"/>
          </p:cNvSpPr>
          <p:nvPr>
            <p:ph type="sldNum" sz="quarter" idx="12"/>
          </p:nvPr>
        </p:nvSpPr>
        <p:spPr/>
        <p:txBody>
          <a:bodyPr/>
          <a:lstStyle/>
          <a:p>
            <a:fld id="{92485E01-A9C5-094E-8BEE-D289091F1286}" type="slidenum">
              <a:rPr lang="en-US" smtClean="0"/>
              <a:t>‹#›</a:t>
            </a:fld>
            <a:endParaRPr lang="en-US"/>
          </a:p>
        </p:txBody>
      </p:sp>
    </p:spTree>
    <p:extLst>
      <p:ext uri="{BB962C8B-B14F-4D97-AF65-F5344CB8AC3E}">
        <p14:creationId xmlns:p14="http://schemas.microsoft.com/office/powerpoint/2010/main" val="315688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10280-1A63-9642-996E-ED72AB0E19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DA6FE6-91EC-4D47-A972-C0E88A896D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E07CA-5EFD-6D48-B29A-674026714E46}"/>
              </a:ext>
            </a:extLst>
          </p:cNvPr>
          <p:cNvSpPr>
            <a:spLocks noGrp="1"/>
          </p:cNvSpPr>
          <p:nvPr>
            <p:ph type="dt" sz="half" idx="10"/>
          </p:nvPr>
        </p:nvSpPr>
        <p:spPr/>
        <p:txBody>
          <a:bodyPr/>
          <a:lstStyle/>
          <a:p>
            <a:fld id="{5138E62C-6F2A-4941-8412-0E42E3198918}" type="datetime1">
              <a:rPr lang="en-US" smtClean="0"/>
              <a:t>5/26/22</a:t>
            </a:fld>
            <a:endParaRPr lang="en-US"/>
          </a:p>
        </p:txBody>
      </p:sp>
      <p:sp>
        <p:nvSpPr>
          <p:cNvPr id="5" name="Footer Placeholder 4">
            <a:extLst>
              <a:ext uri="{FF2B5EF4-FFF2-40B4-BE49-F238E27FC236}">
                <a16:creationId xmlns:a16="http://schemas.microsoft.com/office/drawing/2014/main" id="{EEBCACF2-E0F7-954A-BAB5-845AD2E9B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A4249-E738-E74C-BA54-E269913BE733}"/>
              </a:ext>
            </a:extLst>
          </p:cNvPr>
          <p:cNvSpPr>
            <a:spLocks noGrp="1"/>
          </p:cNvSpPr>
          <p:nvPr>
            <p:ph type="sldNum" sz="quarter" idx="12"/>
          </p:nvPr>
        </p:nvSpPr>
        <p:spPr/>
        <p:txBody>
          <a:bodyPr/>
          <a:lstStyle/>
          <a:p>
            <a:fld id="{92485E01-A9C5-094E-8BEE-D289091F1286}" type="slidenum">
              <a:rPr lang="en-US" smtClean="0"/>
              <a:t>‹#›</a:t>
            </a:fld>
            <a:endParaRPr lang="en-US"/>
          </a:p>
        </p:txBody>
      </p:sp>
    </p:spTree>
    <p:extLst>
      <p:ext uri="{BB962C8B-B14F-4D97-AF65-F5344CB8AC3E}">
        <p14:creationId xmlns:p14="http://schemas.microsoft.com/office/powerpoint/2010/main" val="59089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3DA2-6385-F148-8F39-0156ACC6DD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A6D994-DEA6-8E43-891D-03E6F64E8F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C7CCB9-3FA8-8D4C-8B2D-7072F5ABD671}"/>
              </a:ext>
            </a:extLst>
          </p:cNvPr>
          <p:cNvSpPr>
            <a:spLocks noGrp="1"/>
          </p:cNvSpPr>
          <p:nvPr>
            <p:ph type="dt" sz="half" idx="10"/>
          </p:nvPr>
        </p:nvSpPr>
        <p:spPr/>
        <p:txBody>
          <a:bodyPr/>
          <a:lstStyle/>
          <a:p>
            <a:fld id="{27FC630B-7C60-2043-B21F-D0CC27BCB5B9}" type="datetime1">
              <a:rPr lang="en-US" smtClean="0"/>
              <a:t>5/26/22</a:t>
            </a:fld>
            <a:endParaRPr lang="en-US"/>
          </a:p>
        </p:txBody>
      </p:sp>
      <p:sp>
        <p:nvSpPr>
          <p:cNvPr id="5" name="Footer Placeholder 4">
            <a:extLst>
              <a:ext uri="{FF2B5EF4-FFF2-40B4-BE49-F238E27FC236}">
                <a16:creationId xmlns:a16="http://schemas.microsoft.com/office/drawing/2014/main" id="{ABAED3A5-2D88-194A-AEFF-8DCCB9591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98955-AA56-384B-8CA7-8C0F6E7F8FE3}"/>
              </a:ext>
            </a:extLst>
          </p:cNvPr>
          <p:cNvSpPr>
            <a:spLocks noGrp="1"/>
          </p:cNvSpPr>
          <p:nvPr>
            <p:ph type="sldNum" sz="quarter" idx="12"/>
          </p:nvPr>
        </p:nvSpPr>
        <p:spPr/>
        <p:txBody>
          <a:bodyPr/>
          <a:lstStyle/>
          <a:p>
            <a:fld id="{92485E01-A9C5-094E-8BEE-D289091F1286}" type="slidenum">
              <a:rPr lang="en-US" smtClean="0"/>
              <a:t>‹#›</a:t>
            </a:fld>
            <a:endParaRPr lang="en-US"/>
          </a:p>
        </p:txBody>
      </p:sp>
    </p:spTree>
    <p:extLst>
      <p:ext uri="{BB962C8B-B14F-4D97-AF65-F5344CB8AC3E}">
        <p14:creationId xmlns:p14="http://schemas.microsoft.com/office/powerpoint/2010/main" val="327565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4332-EADA-2D41-A64B-EAA0F6BC8F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1D326D-0D17-FD43-BC72-1AC38C3621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406058-E9E3-1849-ABF4-1CC5BC8241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0A5EB9-7431-F54F-A260-C1352E1D5E11}"/>
              </a:ext>
            </a:extLst>
          </p:cNvPr>
          <p:cNvSpPr>
            <a:spLocks noGrp="1"/>
          </p:cNvSpPr>
          <p:nvPr>
            <p:ph type="dt" sz="half" idx="10"/>
          </p:nvPr>
        </p:nvSpPr>
        <p:spPr/>
        <p:txBody>
          <a:bodyPr/>
          <a:lstStyle/>
          <a:p>
            <a:fld id="{85B2C94D-A792-3243-B793-D1A583957731}" type="datetime1">
              <a:rPr lang="en-US" smtClean="0"/>
              <a:t>5/26/22</a:t>
            </a:fld>
            <a:endParaRPr lang="en-US"/>
          </a:p>
        </p:txBody>
      </p:sp>
      <p:sp>
        <p:nvSpPr>
          <p:cNvPr id="6" name="Footer Placeholder 5">
            <a:extLst>
              <a:ext uri="{FF2B5EF4-FFF2-40B4-BE49-F238E27FC236}">
                <a16:creationId xmlns:a16="http://schemas.microsoft.com/office/drawing/2014/main" id="{3559115D-45D7-2347-83B7-8E057D5786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47A5A0-86FF-6849-8E3F-0B0E58484F55}"/>
              </a:ext>
            </a:extLst>
          </p:cNvPr>
          <p:cNvSpPr>
            <a:spLocks noGrp="1"/>
          </p:cNvSpPr>
          <p:nvPr>
            <p:ph type="sldNum" sz="quarter" idx="12"/>
          </p:nvPr>
        </p:nvSpPr>
        <p:spPr/>
        <p:txBody>
          <a:bodyPr/>
          <a:lstStyle/>
          <a:p>
            <a:fld id="{92485E01-A9C5-094E-8BEE-D289091F1286}" type="slidenum">
              <a:rPr lang="en-US" smtClean="0"/>
              <a:t>‹#›</a:t>
            </a:fld>
            <a:endParaRPr lang="en-US"/>
          </a:p>
        </p:txBody>
      </p:sp>
    </p:spTree>
    <p:extLst>
      <p:ext uri="{BB962C8B-B14F-4D97-AF65-F5344CB8AC3E}">
        <p14:creationId xmlns:p14="http://schemas.microsoft.com/office/powerpoint/2010/main" val="3426654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5E209-3183-1B40-9021-E80BE225D7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0597E5-C499-B440-93BD-07ED594372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719DDF-1FF6-6F49-80BC-76900B4A26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133A8F-0CA1-8540-B631-732195F6D8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B3AE565-6A2E-2040-A274-025347AB70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9A6948-D046-F749-A7F8-8362DB197CCF}"/>
              </a:ext>
            </a:extLst>
          </p:cNvPr>
          <p:cNvSpPr>
            <a:spLocks noGrp="1"/>
          </p:cNvSpPr>
          <p:nvPr>
            <p:ph type="dt" sz="half" idx="10"/>
          </p:nvPr>
        </p:nvSpPr>
        <p:spPr/>
        <p:txBody>
          <a:bodyPr/>
          <a:lstStyle/>
          <a:p>
            <a:fld id="{EF3372A1-A07F-6A4E-86B1-CAB8411755BD}" type="datetime1">
              <a:rPr lang="en-US" smtClean="0"/>
              <a:t>5/26/22</a:t>
            </a:fld>
            <a:endParaRPr lang="en-US"/>
          </a:p>
        </p:txBody>
      </p:sp>
      <p:sp>
        <p:nvSpPr>
          <p:cNvPr id="8" name="Footer Placeholder 7">
            <a:extLst>
              <a:ext uri="{FF2B5EF4-FFF2-40B4-BE49-F238E27FC236}">
                <a16:creationId xmlns:a16="http://schemas.microsoft.com/office/drawing/2014/main" id="{B2E56B4E-3B9E-C44B-AF2F-17A2CCF093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D64805-8204-9245-A2C6-5D3DB8D9D0A9}"/>
              </a:ext>
            </a:extLst>
          </p:cNvPr>
          <p:cNvSpPr>
            <a:spLocks noGrp="1"/>
          </p:cNvSpPr>
          <p:nvPr>
            <p:ph type="sldNum" sz="quarter" idx="12"/>
          </p:nvPr>
        </p:nvSpPr>
        <p:spPr/>
        <p:txBody>
          <a:bodyPr/>
          <a:lstStyle/>
          <a:p>
            <a:fld id="{92485E01-A9C5-094E-8BEE-D289091F1286}" type="slidenum">
              <a:rPr lang="en-US" smtClean="0"/>
              <a:t>‹#›</a:t>
            </a:fld>
            <a:endParaRPr lang="en-US"/>
          </a:p>
        </p:txBody>
      </p:sp>
    </p:spTree>
    <p:extLst>
      <p:ext uri="{BB962C8B-B14F-4D97-AF65-F5344CB8AC3E}">
        <p14:creationId xmlns:p14="http://schemas.microsoft.com/office/powerpoint/2010/main" val="313009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22D68-27A7-904A-89BF-FF153297BB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2DB3EA-2B97-7648-9205-6D541430E47D}"/>
              </a:ext>
            </a:extLst>
          </p:cNvPr>
          <p:cNvSpPr>
            <a:spLocks noGrp="1"/>
          </p:cNvSpPr>
          <p:nvPr>
            <p:ph type="dt" sz="half" idx="10"/>
          </p:nvPr>
        </p:nvSpPr>
        <p:spPr/>
        <p:txBody>
          <a:bodyPr/>
          <a:lstStyle/>
          <a:p>
            <a:fld id="{3B49927E-C1AA-8B4C-A829-B883BDA66C47}" type="datetime1">
              <a:rPr lang="en-US" smtClean="0"/>
              <a:t>5/26/22</a:t>
            </a:fld>
            <a:endParaRPr lang="en-US"/>
          </a:p>
        </p:txBody>
      </p:sp>
      <p:sp>
        <p:nvSpPr>
          <p:cNvPr id="4" name="Footer Placeholder 3">
            <a:extLst>
              <a:ext uri="{FF2B5EF4-FFF2-40B4-BE49-F238E27FC236}">
                <a16:creationId xmlns:a16="http://schemas.microsoft.com/office/drawing/2014/main" id="{615E131B-F13F-8C45-B101-EDBA0979B7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7F1329-61B5-E547-9F79-0DB403DE5B3E}"/>
              </a:ext>
            </a:extLst>
          </p:cNvPr>
          <p:cNvSpPr>
            <a:spLocks noGrp="1"/>
          </p:cNvSpPr>
          <p:nvPr>
            <p:ph type="sldNum" sz="quarter" idx="12"/>
          </p:nvPr>
        </p:nvSpPr>
        <p:spPr/>
        <p:txBody>
          <a:bodyPr/>
          <a:lstStyle/>
          <a:p>
            <a:fld id="{92485E01-A9C5-094E-8BEE-D289091F1286}" type="slidenum">
              <a:rPr lang="en-US" smtClean="0"/>
              <a:t>‹#›</a:t>
            </a:fld>
            <a:endParaRPr lang="en-US"/>
          </a:p>
        </p:txBody>
      </p:sp>
    </p:spTree>
    <p:extLst>
      <p:ext uri="{BB962C8B-B14F-4D97-AF65-F5344CB8AC3E}">
        <p14:creationId xmlns:p14="http://schemas.microsoft.com/office/powerpoint/2010/main" val="741695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7DDC4A-45E1-2F4E-8C6A-5132ED0D69B9}"/>
              </a:ext>
            </a:extLst>
          </p:cNvPr>
          <p:cNvSpPr>
            <a:spLocks noGrp="1"/>
          </p:cNvSpPr>
          <p:nvPr>
            <p:ph type="dt" sz="half" idx="10"/>
          </p:nvPr>
        </p:nvSpPr>
        <p:spPr/>
        <p:txBody>
          <a:bodyPr/>
          <a:lstStyle/>
          <a:p>
            <a:fld id="{4BCD3EE9-CEB6-FF45-AF31-FD9298BE2A54}" type="datetime1">
              <a:rPr lang="en-US" smtClean="0"/>
              <a:t>5/26/22</a:t>
            </a:fld>
            <a:endParaRPr lang="en-US"/>
          </a:p>
        </p:txBody>
      </p:sp>
      <p:sp>
        <p:nvSpPr>
          <p:cNvPr id="3" name="Footer Placeholder 2">
            <a:extLst>
              <a:ext uri="{FF2B5EF4-FFF2-40B4-BE49-F238E27FC236}">
                <a16:creationId xmlns:a16="http://schemas.microsoft.com/office/drawing/2014/main" id="{FBFE44B1-97EE-3041-9051-9CDC120ED2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A592DA-2D92-8F4C-A88C-069458AA88B5}"/>
              </a:ext>
            </a:extLst>
          </p:cNvPr>
          <p:cNvSpPr>
            <a:spLocks noGrp="1"/>
          </p:cNvSpPr>
          <p:nvPr>
            <p:ph type="sldNum" sz="quarter" idx="12"/>
          </p:nvPr>
        </p:nvSpPr>
        <p:spPr/>
        <p:txBody>
          <a:bodyPr/>
          <a:lstStyle/>
          <a:p>
            <a:fld id="{92485E01-A9C5-094E-8BEE-D289091F1286}" type="slidenum">
              <a:rPr lang="en-US" smtClean="0"/>
              <a:t>‹#›</a:t>
            </a:fld>
            <a:endParaRPr lang="en-US"/>
          </a:p>
        </p:txBody>
      </p:sp>
    </p:spTree>
    <p:extLst>
      <p:ext uri="{BB962C8B-B14F-4D97-AF65-F5344CB8AC3E}">
        <p14:creationId xmlns:p14="http://schemas.microsoft.com/office/powerpoint/2010/main" val="338880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3689F-1006-924D-AF2D-E894D8EAF5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51861F-3454-1444-A3B6-B3AC78E9B8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2F08CE-0C6A-2F49-A5C7-92EB93DE0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59E248-3CCA-E846-B849-E46FDDF4A23A}"/>
              </a:ext>
            </a:extLst>
          </p:cNvPr>
          <p:cNvSpPr>
            <a:spLocks noGrp="1"/>
          </p:cNvSpPr>
          <p:nvPr>
            <p:ph type="dt" sz="half" idx="10"/>
          </p:nvPr>
        </p:nvSpPr>
        <p:spPr/>
        <p:txBody>
          <a:bodyPr/>
          <a:lstStyle/>
          <a:p>
            <a:fld id="{23CB1D01-39E9-0A4F-ACD9-D741FDCF16D9}" type="datetime1">
              <a:rPr lang="en-US" smtClean="0"/>
              <a:t>5/26/22</a:t>
            </a:fld>
            <a:endParaRPr lang="en-US"/>
          </a:p>
        </p:txBody>
      </p:sp>
      <p:sp>
        <p:nvSpPr>
          <p:cNvPr id="6" name="Footer Placeholder 5">
            <a:extLst>
              <a:ext uri="{FF2B5EF4-FFF2-40B4-BE49-F238E27FC236}">
                <a16:creationId xmlns:a16="http://schemas.microsoft.com/office/drawing/2014/main" id="{36CF5EE5-0FB7-9340-A821-E97872F3F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05FBA2-9A07-6E48-8ADC-1B646B186F0B}"/>
              </a:ext>
            </a:extLst>
          </p:cNvPr>
          <p:cNvSpPr>
            <a:spLocks noGrp="1"/>
          </p:cNvSpPr>
          <p:nvPr>
            <p:ph type="sldNum" sz="quarter" idx="12"/>
          </p:nvPr>
        </p:nvSpPr>
        <p:spPr/>
        <p:txBody>
          <a:bodyPr/>
          <a:lstStyle/>
          <a:p>
            <a:fld id="{92485E01-A9C5-094E-8BEE-D289091F1286}" type="slidenum">
              <a:rPr lang="en-US" smtClean="0"/>
              <a:t>‹#›</a:t>
            </a:fld>
            <a:endParaRPr lang="en-US"/>
          </a:p>
        </p:txBody>
      </p:sp>
    </p:spTree>
    <p:extLst>
      <p:ext uri="{BB962C8B-B14F-4D97-AF65-F5344CB8AC3E}">
        <p14:creationId xmlns:p14="http://schemas.microsoft.com/office/powerpoint/2010/main" val="403877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3E5D-F9CC-EC42-9C1F-358E1DFAA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4BA7A7-1FB0-0341-8E27-5B5949DC0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68BE8E-0AD2-0F4B-BC81-4961173D3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D23ABF-1908-E240-9948-5E4D806DB1E3}"/>
              </a:ext>
            </a:extLst>
          </p:cNvPr>
          <p:cNvSpPr>
            <a:spLocks noGrp="1"/>
          </p:cNvSpPr>
          <p:nvPr>
            <p:ph type="dt" sz="half" idx="10"/>
          </p:nvPr>
        </p:nvSpPr>
        <p:spPr/>
        <p:txBody>
          <a:bodyPr/>
          <a:lstStyle/>
          <a:p>
            <a:fld id="{B3C8A4A7-3FD7-0645-A848-1869E7DCB98B}" type="datetime1">
              <a:rPr lang="en-US" smtClean="0"/>
              <a:t>5/26/22</a:t>
            </a:fld>
            <a:endParaRPr lang="en-US"/>
          </a:p>
        </p:txBody>
      </p:sp>
      <p:sp>
        <p:nvSpPr>
          <p:cNvPr id="6" name="Footer Placeholder 5">
            <a:extLst>
              <a:ext uri="{FF2B5EF4-FFF2-40B4-BE49-F238E27FC236}">
                <a16:creationId xmlns:a16="http://schemas.microsoft.com/office/drawing/2014/main" id="{D5FC1FBD-B727-3B42-832D-DC0BDB9855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60CADC-896A-3B42-B598-60ECD4E96E02}"/>
              </a:ext>
            </a:extLst>
          </p:cNvPr>
          <p:cNvSpPr>
            <a:spLocks noGrp="1"/>
          </p:cNvSpPr>
          <p:nvPr>
            <p:ph type="sldNum" sz="quarter" idx="12"/>
          </p:nvPr>
        </p:nvSpPr>
        <p:spPr/>
        <p:txBody>
          <a:bodyPr/>
          <a:lstStyle/>
          <a:p>
            <a:fld id="{92485E01-A9C5-094E-8BEE-D289091F1286}" type="slidenum">
              <a:rPr lang="en-US" smtClean="0"/>
              <a:t>‹#›</a:t>
            </a:fld>
            <a:endParaRPr lang="en-US"/>
          </a:p>
        </p:txBody>
      </p:sp>
    </p:spTree>
    <p:extLst>
      <p:ext uri="{BB962C8B-B14F-4D97-AF65-F5344CB8AC3E}">
        <p14:creationId xmlns:p14="http://schemas.microsoft.com/office/powerpoint/2010/main" val="68504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178F24-A866-3745-ADED-C1458D951A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684705-E80E-E145-AB4D-A2DA90ED0E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8E36F-8997-9D46-BBDD-56B8397764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5A1D6-C5D4-B742-AE53-60B1A4899F59}" type="datetime1">
              <a:rPr lang="en-US" smtClean="0"/>
              <a:t>5/26/22</a:t>
            </a:fld>
            <a:endParaRPr lang="en-US"/>
          </a:p>
        </p:txBody>
      </p:sp>
      <p:sp>
        <p:nvSpPr>
          <p:cNvPr id="5" name="Footer Placeholder 4">
            <a:extLst>
              <a:ext uri="{FF2B5EF4-FFF2-40B4-BE49-F238E27FC236}">
                <a16:creationId xmlns:a16="http://schemas.microsoft.com/office/drawing/2014/main" id="{E951FDB4-46ED-D74E-B011-0E214C65A7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F2D63D-BBB3-2645-913D-DCF03506E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85E01-A9C5-094E-8BEE-D289091F1286}" type="slidenum">
              <a:rPr lang="en-US" smtClean="0"/>
              <a:t>‹#›</a:t>
            </a:fld>
            <a:endParaRPr lang="en-US"/>
          </a:p>
        </p:txBody>
      </p:sp>
    </p:spTree>
    <p:extLst>
      <p:ext uri="{BB962C8B-B14F-4D97-AF65-F5344CB8AC3E}">
        <p14:creationId xmlns:p14="http://schemas.microsoft.com/office/powerpoint/2010/main" val="1218730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14.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microsoft.com/office/2007/relationships/hdphoto" Target="../media/hdphoto1.wdp"/><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diagramQuickStyle" Target="../diagrams/quickStyle4.xml"/><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diagramLayout" Target="../diagrams/layout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diagramData" Target="../diagrams/data4.xml"/><Relationship Id="rId5" Type="http://schemas.openxmlformats.org/officeDocument/2006/relationships/image" Target="../media/image35.png"/><Relationship Id="rId15" Type="http://schemas.microsoft.com/office/2007/relationships/diagramDrawing" Target="../diagrams/drawing4.xml"/><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diagramColors" Target="../diagrams/colors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4.sv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44.svg"/><Relationship Id="rId5" Type="http://schemas.openxmlformats.org/officeDocument/2006/relationships/diagramQuickStyle" Target="../diagrams/quickStyle5.xml"/><Relationship Id="rId15" Type="http://schemas.openxmlformats.org/officeDocument/2006/relationships/image" Target="../media/image36.svg"/><Relationship Id="rId10" Type="http://schemas.openxmlformats.org/officeDocument/2006/relationships/image" Target="../media/image43.png"/><Relationship Id="rId4" Type="http://schemas.openxmlformats.org/officeDocument/2006/relationships/diagramLayout" Target="../diagrams/layout5.xml"/><Relationship Id="rId9" Type="http://schemas.openxmlformats.org/officeDocument/2006/relationships/image" Target="../media/image42.svg"/><Relationship Id="rId1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diagramQuickStyle" Target="../diagrams/quickStyle6.xml"/><Relationship Id="rId3" Type="http://schemas.openxmlformats.org/officeDocument/2006/relationships/image" Target="../media/image41.png"/><Relationship Id="rId7" Type="http://schemas.openxmlformats.org/officeDocument/2006/relationships/image" Target="../media/image47.png"/><Relationship Id="rId12" Type="http://schemas.openxmlformats.org/officeDocument/2006/relationships/diagramLayout" Target="../diagrams/layout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6.svg"/><Relationship Id="rId11" Type="http://schemas.openxmlformats.org/officeDocument/2006/relationships/diagramData" Target="../diagrams/data6.xml"/><Relationship Id="rId5" Type="http://schemas.openxmlformats.org/officeDocument/2006/relationships/image" Target="../media/image45.png"/><Relationship Id="rId15" Type="http://schemas.microsoft.com/office/2007/relationships/diagramDrawing" Target="../diagrams/drawing6.xml"/><Relationship Id="rId10" Type="http://schemas.openxmlformats.org/officeDocument/2006/relationships/image" Target="../media/image50.svg"/><Relationship Id="rId4" Type="http://schemas.openxmlformats.org/officeDocument/2006/relationships/image" Target="../media/image42.svg"/><Relationship Id="rId9" Type="http://schemas.openxmlformats.org/officeDocument/2006/relationships/image" Target="../media/image49.png"/><Relationship Id="rId14" Type="http://schemas.openxmlformats.org/officeDocument/2006/relationships/diagramColors" Target="../diagrams/colors6.xml"/></Relationships>
</file>

<file path=ppt/slides/_rels/slide22.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diagramQuickStyle" Target="../diagrams/quickStyle7.xml"/><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diagramLayout" Target="../diagrams/layout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4.svg"/><Relationship Id="rId11" Type="http://schemas.openxmlformats.org/officeDocument/2006/relationships/diagramData" Target="../diagrams/data7.xml"/><Relationship Id="rId5" Type="http://schemas.openxmlformats.org/officeDocument/2006/relationships/image" Target="../media/image53.png"/><Relationship Id="rId15" Type="http://schemas.microsoft.com/office/2007/relationships/diagramDrawing" Target="../diagrams/drawing7.xml"/><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diagramColors" Target="../diagrams/colors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5" name="Subtitle 4">
            <a:extLst>
              <a:ext uri="{FF2B5EF4-FFF2-40B4-BE49-F238E27FC236}">
                <a16:creationId xmlns:a16="http://schemas.microsoft.com/office/drawing/2014/main" id="{65F444A3-902F-E14B-9E2A-07F1C2EAE3A4}"/>
              </a:ext>
            </a:extLst>
          </p:cNvPr>
          <p:cNvSpPr>
            <a:spLocks noGrp="1"/>
          </p:cNvSpPr>
          <p:nvPr>
            <p:ph type="subTitle" idx="1"/>
          </p:nvPr>
        </p:nvSpPr>
        <p:spPr>
          <a:xfrm>
            <a:off x="2933700" y="5427726"/>
            <a:ext cx="9144000" cy="1863852"/>
          </a:xfrm>
        </p:spPr>
        <p:txBody>
          <a:bodyPr>
            <a:normAutofit/>
          </a:bodyPr>
          <a:lstStyle/>
          <a:p>
            <a:pPr algn="r"/>
            <a:r>
              <a:rPr lang="en-US" sz="2800" dirty="0">
                <a:latin typeface="Tw Cen MT" panose="020B0602020104020603" pitchFamily="34" charset="77"/>
              </a:rPr>
              <a:t>Dr. Özge Savaş</a:t>
            </a:r>
          </a:p>
          <a:p>
            <a:pPr algn="r"/>
            <a:r>
              <a:rPr lang="en-US" sz="2800" dirty="0">
                <a:latin typeface="Tw Cen MT" panose="020B0602020104020603" pitchFamily="34" charset="77"/>
              </a:rPr>
              <a:t>Social and Community Psychology</a:t>
            </a:r>
          </a:p>
          <a:p>
            <a:pPr algn="r"/>
            <a:r>
              <a:rPr lang="en-US" sz="2800" dirty="0">
                <a:latin typeface="Tw Cen MT" panose="020B0602020104020603" pitchFamily="34" charset="77"/>
              </a:rPr>
              <a:t>Bennington College</a:t>
            </a:r>
          </a:p>
          <a:p>
            <a:pPr algn="r"/>
            <a:endParaRPr lang="en-US" sz="2800" dirty="0">
              <a:latin typeface="Tw Cen MT" panose="020B0602020104020603" pitchFamily="34" charset="77"/>
            </a:endParaRPr>
          </a:p>
        </p:txBody>
      </p:sp>
      <p:sp>
        <p:nvSpPr>
          <p:cNvPr id="15" name="Rectangle 14">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DEDD23E6-09E9-164B-9CDD-73DC36FC2550}"/>
              </a:ext>
            </a:extLst>
          </p:cNvPr>
          <p:cNvSpPr>
            <a:spLocks noGrp="1"/>
          </p:cNvSpPr>
          <p:nvPr>
            <p:ph type="ctrTitle"/>
          </p:nvPr>
        </p:nvSpPr>
        <p:spPr>
          <a:xfrm>
            <a:off x="114300" y="2738406"/>
            <a:ext cx="11963400" cy="1381188"/>
          </a:xfrm>
        </p:spPr>
        <p:txBody>
          <a:bodyPr anchor="ctr">
            <a:normAutofit/>
          </a:bodyPr>
          <a:lstStyle/>
          <a:p>
            <a:r>
              <a:rPr lang="en-US" sz="4800" dirty="0">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Tw Cen MT" panose="020B0602020104020603" pitchFamily="34" charset="77"/>
              </a:rPr>
              <a:t>On Belonging</a:t>
            </a:r>
          </a:p>
        </p:txBody>
      </p:sp>
    </p:spTree>
    <p:extLst>
      <p:ext uri="{BB962C8B-B14F-4D97-AF65-F5344CB8AC3E}">
        <p14:creationId xmlns:p14="http://schemas.microsoft.com/office/powerpoint/2010/main" val="26361081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52DE0-1E3E-5240-B7DE-96B0E530D693}"/>
              </a:ext>
            </a:extLst>
          </p:cNvPr>
          <p:cNvSpPr>
            <a:spLocks noGrp="1"/>
          </p:cNvSpPr>
          <p:nvPr>
            <p:ph type="title"/>
          </p:nvPr>
        </p:nvSpPr>
        <p:spPr>
          <a:xfrm>
            <a:off x="0" y="320675"/>
            <a:ext cx="10515600" cy="1325563"/>
          </a:xfrm>
          <a:solidFill>
            <a:schemeClr val="tx1"/>
          </a:solidFill>
        </p:spPr>
        <p:txBody>
          <a:bodyPr/>
          <a:lstStyle/>
          <a:p>
            <a:r>
              <a:rPr lang="en-US" dirty="0">
                <a:solidFill>
                  <a:schemeClr val="bg1"/>
                </a:solidFill>
              </a:rPr>
              <a:t>HOW DOES RESETTLEMENT WORK? </a:t>
            </a:r>
          </a:p>
        </p:txBody>
      </p:sp>
      <p:sp>
        <p:nvSpPr>
          <p:cNvPr id="3" name="Content Placeholder 2">
            <a:extLst>
              <a:ext uri="{FF2B5EF4-FFF2-40B4-BE49-F238E27FC236}">
                <a16:creationId xmlns:a16="http://schemas.microsoft.com/office/drawing/2014/main" id="{8DF14B09-67FE-AD4E-922C-F82DB799111D}"/>
              </a:ext>
            </a:extLst>
          </p:cNvPr>
          <p:cNvSpPr>
            <a:spLocks noGrp="1"/>
          </p:cNvSpPr>
          <p:nvPr>
            <p:ph idx="1"/>
          </p:nvPr>
        </p:nvSpPr>
        <p:spPr/>
        <p:txBody>
          <a:bodyPr/>
          <a:lstStyle/>
          <a:p>
            <a:pPr>
              <a:buFont typeface="Wingdings" pitchFamily="2" charset="2"/>
              <a:buChar char="§"/>
            </a:pPr>
            <a:endParaRPr lang="en-US" sz="4000" dirty="0">
              <a:latin typeface="+mj-lt"/>
            </a:endParaRPr>
          </a:p>
          <a:p>
            <a:pPr>
              <a:buFont typeface="Wingdings" pitchFamily="2" charset="2"/>
              <a:buChar char="§"/>
            </a:pPr>
            <a:endParaRPr lang="en-US" dirty="0"/>
          </a:p>
        </p:txBody>
      </p:sp>
      <p:sp>
        <p:nvSpPr>
          <p:cNvPr id="4" name="Slide Number Placeholder 3">
            <a:extLst>
              <a:ext uri="{FF2B5EF4-FFF2-40B4-BE49-F238E27FC236}">
                <a16:creationId xmlns:a16="http://schemas.microsoft.com/office/drawing/2014/main" id="{0A0A6028-FF08-CE46-AF46-6CCC35758FA6}"/>
              </a:ext>
            </a:extLst>
          </p:cNvPr>
          <p:cNvSpPr>
            <a:spLocks noGrp="1"/>
          </p:cNvSpPr>
          <p:nvPr>
            <p:ph type="sldNum" sz="quarter" idx="12"/>
          </p:nvPr>
        </p:nvSpPr>
        <p:spPr/>
        <p:txBody>
          <a:bodyPr/>
          <a:lstStyle/>
          <a:p>
            <a:fld id="{92485E01-A9C5-094E-8BEE-D289091F1286}" type="slidenum">
              <a:rPr lang="en-US" smtClean="0"/>
              <a:t>10</a:t>
            </a:fld>
            <a:endParaRPr lang="en-US"/>
          </a:p>
        </p:txBody>
      </p:sp>
      <p:sp>
        <p:nvSpPr>
          <p:cNvPr id="6" name="TextBox 5">
            <a:extLst>
              <a:ext uri="{FF2B5EF4-FFF2-40B4-BE49-F238E27FC236}">
                <a16:creationId xmlns:a16="http://schemas.microsoft.com/office/drawing/2014/main" id="{DEDDA64A-A65E-3C4F-BAD0-1A91E25187B0}"/>
              </a:ext>
            </a:extLst>
          </p:cNvPr>
          <p:cNvSpPr txBox="1"/>
          <p:nvPr/>
        </p:nvSpPr>
        <p:spPr>
          <a:xfrm>
            <a:off x="334536" y="2616299"/>
            <a:ext cx="12556273" cy="2246769"/>
          </a:xfrm>
          <a:prstGeom prst="rect">
            <a:avLst/>
          </a:prstGeom>
          <a:noFill/>
        </p:spPr>
        <p:txBody>
          <a:bodyPr wrap="square" rtlCol="0">
            <a:spAutoFit/>
          </a:bodyPr>
          <a:lstStyle/>
          <a:p>
            <a:pPr marL="285750" indent="-285750">
              <a:buFont typeface="Wingdings" pitchFamily="2" charset="2"/>
              <a:buChar char="q"/>
            </a:pPr>
            <a:r>
              <a:rPr lang="en-US" sz="2800" dirty="0">
                <a:latin typeface="Garamond" panose="02020404030301010803" pitchFamily="18" charset="0"/>
              </a:rPr>
              <a:t>United Nations Higher Commissioner for Refugees – UNHCR (Global level)</a:t>
            </a:r>
          </a:p>
          <a:p>
            <a:endParaRPr lang="en-US" sz="2800" dirty="0">
              <a:latin typeface="Garamond" panose="02020404030301010803" pitchFamily="18" charset="0"/>
            </a:endParaRPr>
          </a:p>
          <a:p>
            <a:pPr marL="285750" indent="-285750">
              <a:buFont typeface="Wingdings" pitchFamily="2" charset="2"/>
              <a:buChar char="q"/>
            </a:pPr>
            <a:r>
              <a:rPr lang="en-US" sz="2800" dirty="0">
                <a:latin typeface="Garamond" panose="02020404030301010803" pitchFamily="18" charset="0"/>
              </a:rPr>
              <a:t>Voluntary Organizations -VOLAGs (Federal level)</a:t>
            </a:r>
          </a:p>
          <a:p>
            <a:endParaRPr lang="en-US" sz="2800" dirty="0">
              <a:latin typeface="Garamond" panose="02020404030301010803" pitchFamily="18" charset="0"/>
            </a:endParaRPr>
          </a:p>
          <a:p>
            <a:pPr marL="285750" indent="-285750">
              <a:buFont typeface="Wingdings" pitchFamily="2" charset="2"/>
              <a:buChar char="q"/>
            </a:pPr>
            <a:r>
              <a:rPr lang="en-US" sz="2800" dirty="0">
                <a:latin typeface="Garamond" panose="02020404030301010803" pitchFamily="18" charset="0"/>
              </a:rPr>
              <a:t>Resettlement Agencies (State level)</a:t>
            </a:r>
          </a:p>
        </p:txBody>
      </p:sp>
    </p:spTree>
    <p:extLst>
      <p:ext uri="{BB962C8B-B14F-4D97-AF65-F5344CB8AC3E}">
        <p14:creationId xmlns:p14="http://schemas.microsoft.com/office/powerpoint/2010/main" val="287417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DFBF1-644C-E641-B909-AFEF30589A26}"/>
              </a:ext>
            </a:extLst>
          </p:cNvPr>
          <p:cNvSpPr>
            <a:spLocks noGrp="1"/>
          </p:cNvSpPr>
          <p:nvPr>
            <p:ph idx="1"/>
          </p:nvPr>
        </p:nvSpPr>
        <p:spPr>
          <a:xfrm>
            <a:off x="838200" y="2506662"/>
            <a:ext cx="10515600" cy="4351338"/>
          </a:xfrm>
        </p:spPr>
        <p:txBody>
          <a:bodyPr>
            <a:normAutofit/>
          </a:bodyPr>
          <a:lstStyle/>
          <a:p>
            <a:r>
              <a:rPr lang="en-US" sz="3200" dirty="0">
                <a:latin typeface="Garamond" panose="02020404030301010803" pitchFamily="18" charset="0"/>
              </a:rPr>
              <a:t>United Nations High Commissioner for Refugees (UNHCR) assessment</a:t>
            </a:r>
          </a:p>
          <a:p>
            <a:r>
              <a:rPr lang="en-US" sz="3200" dirty="0">
                <a:latin typeface="Garamond" panose="02020404030301010803" pitchFamily="18" charset="0"/>
              </a:rPr>
              <a:t>Initial interview with UNHCR</a:t>
            </a:r>
          </a:p>
          <a:p>
            <a:r>
              <a:rPr lang="en-US" sz="3200" dirty="0">
                <a:latin typeface="Garamond" panose="02020404030301010803" pitchFamily="18" charset="0"/>
              </a:rPr>
              <a:t>Assignment based on country quotas</a:t>
            </a:r>
          </a:p>
          <a:p>
            <a:r>
              <a:rPr lang="en-US" sz="3200" dirty="0">
                <a:latin typeface="Garamond" panose="02020404030301010803" pitchFamily="18" charset="0"/>
              </a:rPr>
              <a:t>The United States: Eight-step vetting process</a:t>
            </a:r>
          </a:p>
          <a:p>
            <a:r>
              <a:rPr lang="en-US" sz="3200" dirty="0">
                <a:latin typeface="Garamond" panose="02020404030301010803" pitchFamily="18" charset="0"/>
              </a:rPr>
              <a:t>18-24 months until the process is completed</a:t>
            </a:r>
          </a:p>
        </p:txBody>
      </p:sp>
      <p:sp>
        <p:nvSpPr>
          <p:cNvPr id="5" name="Title 4">
            <a:extLst>
              <a:ext uri="{FF2B5EF4-FFF2-40B4-BE49-F238E27FC236}">
                <a16:creationId xmlns:a16="http://schemas.microsoft.com/office/drawing/2014/main" id="{69144E68-7573-904B-BFBA-37265E7837D4}"/>
              </a:ext>
            </a:extLst>
          </p:cNvPr>
          <p:cNvSpPr>
            <a:spLocks noGrp="1"/>
          </p:cNvSpPr>
          <p:nvPr>
            <p:ph type="title"/>
          </p:nvPr>
        </p:nvSpPr>
        <p:spPr/>
        <p:txBody>
          <a:bodyPr/>
          <a:lstStyle/>
          <a:p>
            <a:endParaRPr lang="en-US"/>
          </a:p>
        </p:txBody>
      </p:sp>
      <p:sp>
        <p:nvSpPr>
          <p:cNvPr id="6" name="Title 1">
            <a:extLst>
              <a:ext uri="{FF2B5EF4-FFF2-40B4-BE49-F238E27FC236}">
                <a16:creationId xmlns:a16="http://schemas.microsoft.com/office/drawing/2014/main" id="{4023BB62-A183-3745-9C11-2012BD990D85}"/>
              </a:ext>
            </a:extLst>
          </p:cNvPr>
          <p:cNvSpPr txBox="1">
            <a:spLocks/>
          </p:cNvSpPr>
          <p:nvPr/>
        </p:nvSpPr>
        <p:spPr>
          <a:xfrm>
            <a:off x="0" y="320675"/>
            <a:ext cx="10515600" cy="1325563"/>
          </a:xfrm>
          <a:prstGeom prst="rect">
            <a:avLst/>
          </a:prstGeom>
          <a:solidFill>
            <a:schemeClr val="tx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rPr>
              <a:t>HOW DOES RESETTLEMENT WORK? </a:t>
            </a:r>
            <a:endParaRPr lang="en-US" dirty="0">
              <a:solidFill>
                <a:schemeClr val="bg1"/>
              </a:solidFill>
            </a:endParaRPr>
          </a:p>
        </p:txBody>
      </p:sp>
      <p:sp>
        <p:nvSpPr>
          <p:cNvPr id="7" name="TextBox 6">
            <a:extLst>
              <a:ext uri="{FF2B5EF4-FFF2-40B4-BE49-F238E27FC236}">
                <a16:creationId xmlns:a16="http://schemas.microsoft.com/office/drawing/2014/main" id="{345A3B3C-240E-7045-94B3-B98642E21F88}"/>
              </a:ext>
            </a:extLst>
          </p:cNvPr>
          <p:cNvSpPr txBox="1"/>
          <p:nvPr/>
        </p:nvSpPr>
        <p:spPr>
          <a:xfrm>
            <a:off x="0" y="1623782"/>
            <a:ext cx="12192000" cy="646331"/>
          </a:xfrm>
          <a:prstGeom prst="rect">
            <a:avLst/>
          </a:prstGeom>
          <a:solidFill>
            <a:schemeClr val="accent1"/>
          </a:solidFill>
        </p:spPr>
        <p:txBody>
          <a:bodyPr wrap="square" rtlCol="0">
            <a:spAutoFit/>
          </a:bodyPr>
          <a:lstStyle/>
          <a:p>
            <a:pPr algn="ctr"/>
            <a:r>
              <a:rPr lang="en-US" sz="3600" dirty="0">
                <a:solidFill>
                  <a:schemeClr val="bg1"/>
                </a:solidFill>
                <a:latin typeface="Garamond" panose="02020404030301010803" pitchFamily="18" charset="0"/>
              </a:rPr>
              <a:t>GLOBAL</a:t>
            </a:r>
          </a:p>
        </p:txBody>
      </p:sp>
    </p:spTree>
    <p:extLst>
      <p:ext uri="{BB962C8B-B14F-4D97-AF65-F5344CB8AC3E}">
        <p14:creationId xmlns:p14="http://schemas.microsoft.com/office/powerpoint/2010/main" val="4045451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A18196-AAEB-A54B-887B-3EEDE6405EB0}"/>
              </a:ext>
            </a:extLst>
          </p:cNvPr>
          <p:cNvSpPr>
            <a:spLocks noGrp="1"/>
          </p:cNvSpPr>
          <p:nvPr>
            <p:ph idx="1"/>
          </p:nvPr>
        </p:nvSpPr>
        <p:spPr>
          <a:xfrm>
            <a:off x="838200" y="2271664"/>
            <a:ext cx="10515600" cy="5032375"/>
          </a:xfrm>
        </p:spPr>
        <p:txBody>
          <a:bodyPr>
            <a:normAutofit fontScale="92500" lnSpcReduction="10000"/>
          </a:bodyPr>
          <a:lstStyle/>
          <a:p>
            <a:pPr>
              <a:buFont typeface="Wingdings" pitchFamily="2" charset="2"/>
              <a:buChar char="§"/>
            </a:pPr>
            <a:r>
              <a:rPr lang="en-US" sz="3500" dirty="0">
                <a:latin typeface="Garamond" panose="02020404030301010803" pitchFamily="18" charset="0"/>
              </a:rPr>
              <a:t>Church World Service</a:t>
            </a:r>
          </a:p>
          <a:p>
            <a:pPr>
              <a:buFont typeface="Wingdings" pitchFamily="2" charset="2"/>
              <a:buChar char="§"/>
            </a:pPr>
            <a:r>
              <a:rPr lang="en-US" sz="3500" dirty="0">
                <a:latin typeface="Garamond" panose="02020404030301010803" pitchFamily="18" charset="0"/>
              </a:rPr>
              <a:t>Episcopal Migration Ministries</a:t>
            </a:r>
          </a:p>
          <a:p>
            <a:pPr>
              <a:buFont typeface="Wingdings" pitchFamily="2" charset="2"/>
              <a:buChar char="§"/>
            </a:pPr>
            <a:r>
              <a:rPr lang="en-US" sz="3500" dirty="0">
                <a:latin typeface="Garamond" panose="02020404030301010803" pitchFamily="18" charset="0"/>
              </a:rPr>
              <a:t>Ethiopian Community Development Council</a:t>
            </a:r>
          </a:p>
          <a:p>
            <a:pPr>
              <a:buFont typeface="Wingdings" pitchFamily="2" charset="2"/>
              <a:buChar char="§"/>
            </a:pPr>
            <a:r>
              <a:rPr lang="en-US" sz="3500" dirty="0">
                <a:latin typeface="Garamond" panose="02020404030301010803" pitchFamily="18" charset="0"/>
              </a:rPr>
              <a:t>Hebrew Immigrant Aid Society (HIAS)</a:t>
            </a:r>
          </a:p>
          <a:p>
            <a:pPr>
              <a:buFont typeface="Wingdings" pitchFamily="2" charset="2"/>
              <a:buChar char="§"/>
            </a:pPr>
            <a:r>
              <a:rPr lang="en-US" sz="3500" dirty="0">
                <a:latin typeface="Garamond" panose="02020404030301010803" pitchFamily="18" charset="0"/>
              </a:rPr>
              <a:t>International Rescue Committee</a:t>
            </a:r>
          </a:p>
          <a:p>
            <a:pPr>
              <a:buFont typeface="Wingdings" pitchFamily="2" charset="2"/>
              <a:buChar char="§"/>
            </a:pPr>
            <a:r>
              <a:rPr lang="en-US" sz="3500" dirty="0">
                <a:latin typeface="Garamond" panose="02020404030301010803" pitchFamily="18" charset="0"/>
              </a:rPr>
              <a:t>Lutheran Immigration and Refugee Service</a:t>
            </a:r>
          </a:p>
          <a:p>
            <a:pPr>
              <a:buFont typeface="Wingdings" pitchFamily="2" charset="2"/>
              <a:buChar char="§"/>
            </a:pPr>
            <a:r>
              <a:rPr lang="en-US" sz="3500" dirty="0">
                <a:latin typeface="Garamond" panose="02020404030301010803" pitchFamily="18" charset="0"/>
              </a:rPr>
              <a:t>U.S. Committee for Refugees and Immigrants</a:t>
            </a:r>
          </a:p>
          <a:p>
            <a:pPr>
              <a:buFont typeface="Wingdings" pitchFamily="2" charset="2"/>
              <a:buChar char="§"/>
            </a:pPr>
            <a:r>
              <a:rPr lang="en-US" sz="3500" dirty="0">
                <a:latin typeface="Garamond" panose="02020404030301010803" pitchFamily="18" charset="0"/>
              </a:rPr>
              <a:t>United States Conference of Catholic Bishops</a:t>
            </a:r>
          </a:p>
          <a:p>
            <a:pPr>
              <a:buFont typeface="Wingdings" pitchFamily="2" charset="2"/>
              <a:buChar char="§"/>
            </a:pPr>
            <a:r>
              <a:rPr lang="en-US" sz="3500" dirty="0">
                <a:latin typeface="Garamond" panose="02020404030301010803" pitchFamily="18" charset="0"/>
              </a:rPr>
              <a:t>World Relief</a:t>
            </a:r>
          </a:p>
          <a:p>
            <a:pPr>
              <a:buFont typeface="Wingdings" pitchFamily="2" charset="2"/>
              <a:buChar char="§"/>
            </a:pPr>
            <a:endParaRPr lang="en-US" dirty="0">
              <a:latin typeface="Garamond" panose="02020404030301010803" pitchFamily="18" charset="0"/>
            </a:endParaRPr>
          </a:p>
        </p:txBody>
      </p:sp>
      <p:sp>
        <p:nvSpPr>
          <p:cNvPr id="6" name="Title 1">
            <a:extLst>
              <a:ext uri="{FF2B5EF4-FFF2-40B4-BE49-F238E27FC236}">
                <a16:creationId xmlns:a16="http://schemas.microsoft.com/office/drawing/2014/main" id="{F915AC3C-AB37-0B4A-BA61-4A4082A37752}"/>
              </a:ext>
            </a:extLst>
          </p:cNvPr>
          <p:cNvSpPr txBox="1">
            <a:spLocks/>
          </p:cNvSpPr>
          <p:nvPr/>
        </p:nvSpPr>
        <p:spPr>
          <a:xfrm>
            <a:off x="0" y="320675"/>
            <a:ext cx="10515600" cy="1325563"/>
          </a:xfrm>
          <a:prstGeom prst="rect">
            <a:avLst/>
          </a:prstGeom>
          <a:solidFill>
            <a:schemeClr val="tx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rPr>
              <a:t>HOW DOES RESETTLEMENT WORK? </a:t>
            </a:r>
            <a:endParaRPr lang="en-US" dirty="0">
              <a:solidFill>
                <a:schemeClr val="bg1"/>
              </a:solidFill>
            </a:endParaRPr>
          </a:p>
        </p:txBody>
      </p:sp>
      <p:sp>
        <p:nvSpPr>
          <p:cNvPr id="7" name="TextBox 6">
            <a:extLst>
              <a:ext uri="{FF2B5EF4-FFF2-40B4-BE49-F238E27FC236}">
                <a16:creationId xmlns:a16="http://schemas.microsoft.com/office/drawing/2014/main" id="{DD53272A-D4EB-BC44-9328-5CFB94399D3C}"/>
              </a:ext>
            </a:extLst>
          </p:cNvPr>
          <p:cNvSpPr txBox="1"/>
          <p:nvPr/>
        </p:nvSpPr>
        <p:spPr>
          <a:xfrm>
            <a:off x="0" y="1623782"/>
            <a:ext cx="12192000" cy="646331"/>
          </a:xfrm>
          <a:prstGeom prst="rect">
            <a:avLst/>
          </a:prstGeom>
          <a:solidFill>
            <a:schemeClr val="accent1"/>
          </a:solidFill>
        </p:spPr>
        <p:txBody>
          <a:bodyPr wrap="square" rtlCol="0">
            <a:spAutoFit/>
          </a:bodyPr>
          <a:lstStyle/>
          <a:p>
            <a:pPr algn="ctr"/>
            <a:r>
              <a:rPr lang="en-US" sz="3600" dirty="0">
                <a:solidFill>
                  <a:schemeClr val="bg1"/>
                </a:solidFill>
                <a:latin typeface="Garamond" panose="02020404030301010803" pitchFamily="18" charset="0"/>
              </a:rPr>
              <a:t>FEDERAL</a:t>
            </a:r>
          </a:p>
        </p:txBody>
      </p:sp>
      <p:sp>
        <p:nvSpPr>
          <p:cNvPr id="2" name="TextBox 1">
            <a:extLst>
              <a:ext uri="{FF2B5EF4-FFF2-40B4-BE49-F238E27FC236}">
                <a16:creationId xmlns:a16="http://schemas.microsoft.com/office/drawing/2014/main" id="{6E537257-0064-01EF-D100-9307EFD156EE}"/>
              </a:ext>
            </a:extLst>
          </p:cNvPr>
          <p:cNvSpPr txBox="1"/>
          <p:nvPr/>
        </p:nvSpPr>
        <p:spPr>
          <a:xfrm>
            <a:off x="8507896" y="2118241"/>
            <a:ext cx="3684104" cy="4739759"/>
          </a:xfrm>
          <a:prstGeom prst="rect">
            <a:avLst/>
          </a:prstGeom>
          <a:solidFill>
            <a:srgbClr val="002060"/>
          </a:solidFill>
          <a:ln>
            <a:noFill/>
          </a:ln>
        </p:spPr>
        <p:txBody>
          <a:bodyPr wrap="square" rtlCol="0">
            <a:spAutoFit/>
          </a:bodyPr>
          <a:lstStyle/>
          <a:p>
            <a:pPr lvl="1"/>
            <a:r>
              <a:rPr lang="en-US" sz="2400" b="1" dirty="0">
                <a:solidFill>
                  <a:schemeClr val="bg2"/>
                </a:solidFill>
                <a:latin typeface="Garamond" panose="02020404030301010803" pitchFamily="18" charset="0"/>
              </a:rPr>
              <a:t>FUNDING:</a:t>
            </a:r>
          </a:p>
          <a:p>
            <a:pPr lvl="1">
              <a:buFont typeface="Wingdings" pitchFamily="2" charset="2"/>
              <a:buChar char="§"/>
            </a:pPr>
            <a:r>
              <a:rPr lang="en-US" sz="2400" b="1" dirty="0">
                <a:solidFill>
                  <a:schemeClr val="bg2"/>
                </a:solidFill>
                <a:latin typeface="Garamond" panose="02020404030301010803" pitchFamily="18" charset="0"/>
              </a:rPr>
              <a:t>State Department’s Bureau of Population, Refugees, and Migration</a:t>
            </a:r>
          </a:p>
          <a:p>
            <a:pPr lvl="1">
              <a:buFont typeface="Wingdings" pitchFamily="2" charset="2"/>
              <a:buChar char="§"/>
            </a:pPr>
            <a:r>
              <a:rPr lang="en-US" sz="2400" b="1" dirty="0">
                <a:solidFill>
                  <a:schemeClr val="bg2"/>
                </a:solidFill>
                <a:latin typeface="Garamond" panose="02020404030301010803" pitchFamily="18" charset="0"/>
              </a:rPr>
              <a:t>Office of Refugee Resettlement (part of U.S. Department of Health and Human Services)</a:t>
            </a:r>
          </a:p>
          <a:p>
            <a:pPr lvl="1">
              <a:buFont typeface="Wingdings" pitchFamily="2" charset="2"/>
              <a:buChar char="§"/>
            </a:pPr>
            <a:r>
              <a:rPr lang="en-US" sz="2400" b="1" dirty="0">
                <a:solidFill>
                  <a:schemeClr val="bg2"/>
                </a:solidFill>
                <a:latin typeface="Garamond" panose="02020404030301010803" pitchFamily="18" charset="0"/>
              </a:rPr>
              <a:t>Self-generated resources</a:t>
            </a:r>
          </a:p>
          <a:p>
            <a:endParaRPr lang="en-US" sz="1400" b="1" dirty="0">
              <a:solidFill>
                <a:schemeClr val="bg2"/>
              </a:solidFill>
            </a:endParaRPr>
          </a:p>
        </p:txBody>
      </p:sp>
    </p:spTree>
    <p:extLst>
      <p:ext uri="{BB962C8B-B14F-4D97-AF65-F5344CB8AC3E}">
        <p14:creationId xmlns:p14="http://schemas.microsoft.com/office/powerpoint/2010/main" val="149103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9E9C33-EBC4-1F44-AE69-BFCBE8BB823C}"/>
              </a:ext>
            </a:extLst>
          </p:cNvPr>
          <p:cNvSpPr>
            <a:spLocks noGrp="1"/>
          </p:cNvSpPr>
          <p:nvPr>
            <p:ph idx="1"/>
          </p:nvPr>
        </p:nvSpPr>
        <p:spPr>
          <a:xfrm>
            <a:off x="838200" y="2450081"/>
            <a:ext cx="10515600" cy="4351338"/>
          </a:xfrm>
        </p:spPr>
        <p:txBody>
          <a:bodyPr>
            <a:normAutofit/>
          </a:bodyPr>
          <a:lstStyle/>
          <a:p>
            <a:pPr>
              <a:buFont typeface="Wingdings" pitchFamily="2" charset="2"/>
              <a:buChar char="§"/>
            </a:pPr>
            <a:r>
              <a:rPr lang="en-US" sz="3200" dirty="0">
                <a:latin typeface="Garamond" panose="02020404030301010803" pitchFamily="18" charset="0"/>
              </a:rPr>
              <a:t>US Committee for Refugees and Immigrants (USCRI)</a:t>
            </a:r>
          </a:p>
          <a:p>
            <a:pPr>
              <a:buFont typeface="Wingdings" pitchFamily="2" charset="2"/>
              <a:buChar char="§"/>
            </a:pPr>
            <a:r>
              <a:rPr lang="en-US" sz="3200" dirty="0">
                <a:latin typeface="Garamond" panose="02020404030301010803" pitchFamily="18" charset="0"/>
              </a:rPr>
              <a:t>Ethiopian Community Development Council (ECDC)</a:t>
            </a:r>
          </a:p>
          <a:p>
            <a:pPr>
              <a:buFont typeface="Wingdings" pitchFamily="2" charset="2"/>
              <a:buChar char="§"/>
            </a:pPr>
            <a:endParaRPr lang="en-US" sz="3200" dirty="0">
              <a:latin typeface="Garamond" panose="02020404030301010803" pitchFamily="18" charset="0"/>
            </a:endParaRPr>
          </a:p>
        </p:txBody>
      </p:sp>
      <p:sp>
        <p:nvSpPr>
          <p:cNvPr id="6" name="Title 1">
            <a:extLst>
              <a:ext uri="{FF2B5EF4-FFF2-40B4-BE49-F238E27FC236}">
                <a16:creationId xmlns:a16="http://schemas.microsoft.com/office/drawing/2014/main" id="{A4DC1F98-61A8-F74B-BB58-534ED5E9B5BA}"/>
              </a:ext>
            </a:extLst>
          </p:cNvPr>
          <p:cNvSpPr txBox="1">
            <a:spLocks/>
          </p:cNvSpPr>
          <p:nvPr/>
        </p:nvSpPr>
        <p:spPr>
          <a:xfrm>
            <a:off x="0" y="320675"/>
            <a:ext cx="10515600" cy="1325563"/>
          </a:xfrm>
          <a:prstGeom prst="rect">
            <a:avLst/>
          </a:prstGeom>
          <a:solidFill>
            <a:schemeClr val="tx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rPr>
              <a:t>HOW DOES RESETTLEMENT WORK? </a:t>
            </a:r>
            <a:endParaRPr lang="en-US" dirty="0">
              <a:solidFill>
                <a:schemeClr val="bg1"/>
              </a:solidFill>
            </a:endParaRPr>
          </a:p>
        </p:txBody>
      </p:sp>
      <p:sp>
        <p:nvSpPr>
          <p:cNvPr id="7" name="TextBox 6">
            <a:extLst>
              <a:ext uri="{FF2B5EF4-FFF2-40B4-BE49-F238E27FC236}">
                <a16:creationId xmlns:a16="http://schemas.microsoft.com/office/drawing/2014/main" id="{04EE89BC-21E2-184B-84A1-A918CCB6E717}"/>
              </a:ext>
            </a:extLst>
          </p:cNvPr>
          <p:cNvSpPr txBox="1"/>
          <p:nvPr/>
        </p:nvSpPr>
        <p:spPr>
          <a:xfrm>
            <a:off x="0" y="1623782"/>
            <a:ext cx="12192000" cy="646331"/>
          </a:xfrm>
          <a:prstGeom prst="rect">
            <a:avLst/>
          </a:prstGeom>
          <a:solidFill>
            <a:schemeClr val="accent1"/>
          </a:solidFill>
        </p:spPr>
        <p:txBody>
          <a:bodyPr wrap="square" rtlCol="0">
            <a:spAutoFit/>
          </a:bodyPr>
          <a:lstStyle/>
          <a:p>
            <a:pPr algn="ctr"/>
            <a:r>
              <a:rPr lang="en-US" sz="3600" dirty="0">
                <a:solidFill>
                  <a:schemeClr val="bg1"/>
                </a:solidFill>
                <a:latin typeface="Garamond" panose="02020404030301010803" pitchFamily="18" charset="0"/>
              </a:rPr>
              <a:t>STATE</a:t>
            </a:r>
          </a:p>
        </p:txBody>
      </p:sp>
    </p:spTree>
    <p:extLst>
      <p:ext uri="{BB962C8B-B14F-4D97-AF65-F5344CB8AC3E}">
        <p14:creationId xmlns:p14="http://schemas.microsoft.com/office/powerpoint/2010/main" val="73163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585922-0711-5440-8613-68E3C6B8D3FE}"/>
              </a:ext>
            </a:extLst>
          </p:cNvPr>
          <p:cNvSpPr txBox="1"/>
          <p:nvPr/>
        </p:nvSpPr>
        <p:spPr>
          <a:xfrm>
            <a:off x="101599" y="4236060"/>
            <a:ext cx="2582341" cy="954107"/>
          </a:xfrm>
          <a:prstGeom prst="rect">
            <a:avLst/>
          </a:prstGeom>
          <a:noFill/>
        </p:spPr>
        <p:txBody>
          <a:bodyPr wrap="square" rtlCol="0">
            <a:spAutoFit/>
          </a:bodyPr>
          <a:lstStyle/>
          <a:p>
            <a:r>
              <a:rPr lang="en-US" sz="2800" b="1" dirty="0">
                <a:latin typeface="+mj-lt"/>
              </a:rPr>
              <a:t>Initial reception and placement</a:t>
            </a:r>
          </a:p>
        </p:txBody>
      </p:sp>
      <p:sp>
        <p:nvSpPr>
          <p:cNvPr id="6" name="Right Arrow 5">
            <a:extLst>
              <a:ext uri="{FF2B5EF4-FFF2-40B4-BE49-F238E27FC236}">
                <a16:creationId xmlns:a16="http://schemas.microsoft.com/office/drawing/2014/main" id="{C1F23975-EA61-394C-8C08-DF37FC90F966}"/>
              </a:ext>
            </a:extLst>
          </p:cNvPr>
          <p:cNvSpPr/>
          <p:nvPr/>
        </p:nvSpPr>
        <p:spPr>
          <a:xfrm>
            <a:off x="1" y="3414245"/>
            <a:ext cx="9245600" cy="889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FA8FBD32-1823-DD48-876F-4318245C9085}"/>
              </a:ext>
            </a:extLst>
          </p:cNvPr>
          <p:cNvSpPr/>
          <p:nvPr/>
        </p:nvSpPr>
        <p:spPr>
          <a:xfrm rot="5400000">
            <a:off x="6869605" y="4236061"/>
            <a:ext cx="1568524" cy="1109133"/>
          </a:xfrm>
          <a:prstGeom prst="rightArrow">
            <a:avLst>
              <a:gd name="adj1" fmla="val 5610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99CADEFD-05F0-B440-BC67-E6A84652826D}"/>
              </a:ext>
            </a:extLst>
          </p:cNvPr>
          <p:cNvSpPr/>
          <p:nvPr/>
        </p:nvSpPr>
        <p:spPr>
          <a:xfrm rot="16200000">
            <a:off x="7179734" y="2682973"/>
            <a:ext cx="948266" cy="1109133"/>
          </a:xfrm>
          <a:prstGeom prst="rightArrow">
            <a:avLst>
              <a:gd name="adj1" fmla="val 5610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85535AF-DEDC-1146-AFED-B3DACC560B5E}"/>
              </a:ext>
            </a:extLst>
          </p:cNvPr>
          <p:cNvSpPr txBox="1"/>
          <p:nvPr/>
        </p:nvSpPr>
        <p:spPr>
          <a:xfrm>
            <a:off x="6714068" y="2076164"/>
            <a:ext cx="2641600" cy="523220"/>
          </a:xfrm>
          <a:prstGeom prst="rect">
            <a:avLst/>
          </a:prstGeom>
          <a:noFill/>
        </p:spPr>
        <p:txBody>
          <a:bodyPr wrap="square" rtlCol="0">
            <a:spAutoFit/>
          </a:bodyPr>
          <a:lstStyle/>
          <a:p>
            <a:r>
              <a:rPr lang="en-US" sz="2800" dirty="0">
                <a:latin typeface="+mj-lt"/>
              </a:rPr>
              <a:t>Food stamps</a:t>
            </a:r>
          </a:p>
        </p:txBody>
      </p:sp>
      <p:sp>
        <p:nvSpPr>
          <p:cNvPr id="10" name="TextBox 9">
            <a:extLst>
              <a:ext uri="{FF2B5EF4-FFF2-40B4-BE49-F238E27FC236}">
                <a16:creationId xmlns:a16="http://schemas.microsoft.com/office/drawing/2014/main" id="{CE661F4C-D470-0B4C-934D-FE3FD9035244}"/>
              </a:ext>
            </a:extLst>
          </p:cNvPr>
          <p:cNvSpPr txBox="1"/>
          <p:nvPr/>
        </p:nvSpPr>
        <p:spPr>
          <a:xfrm>
            <a:off x="6771937" y="5815039"/>
            <a:ext cx="5588000" cy="523220"/>
          </a:xfrm>
          <a:prstGeom prst="rect">
            <a:avLst/>
          </a:prstGeom>
          <a:noFill/>
        </p:spPr>
        <p:txBody>
          <a:bodyPr wrap="square" rtlCol="0">
            <a:spAutoFit/>
          </a:bodyPr>
          <a:lstStyle/>
          <a:p>
            <a:r>
              <a:rPr lang="en-US" sz="2800" dirty="0">
                <a:latin typeface="+mj-lt"/>
              </a:rPr>
              <a:t>Medical assistance</a:t>
            </a:r>
          </a:p>
        </p:txBody>
      </p:sp>
      <p:sp>
        <p:nvSpPr>
          <p:cNvPr id="11" name="TextBox 10">
            <a:extLst>
              <a:ext uri="{FF2B5EF4-FFF2-40B4-BE49-F238E27FC236}">
                <a16:creationId xmlns:a16="http://schemas.microsoft.com/office/drawing/2014/main" id="{C3A149F3-A195-804D-8DDA-6D8098A848C7}"/>
              </a:ext>
            </a:extLst>
          </p:cNvPr>
          <p:cNvSpPr txBox="1"/>
          <p:nvPr/>
        </p:nvSpPr>
        <p:spPr>
          <a:xfrm>
            <a:off x="9310012" y="3711673"/>
            <a:ext cx="2946400" cy="523220"/>
          </a:xfrm>
          <a:prstGeom prst="rect">
            <a:avLst/>
          </a:prstGeom>
          <a:noFill/>
        </p:spPr>
        <p:txBody>
          <a:bodyPr wrap="square" rtlCol="0">
            <a:spAutoFit/>
          </a:bodyPr>
          <a:lstStyle/>
          <a:p>
            <a:r>
              <a:rPr lang="en-US" sz="2800" dirty="0">
                <a:latin typeface="+mj-lt"/>
              </a:rPr>
              <a:t>Rent subsidy</a:t>
            </a:r>
          </a:p>
        </p:txBody>
      </p:sp>
      <p:sp>
        <p:nvSpPr>
          <p:cNvPr id="12" name="TextBox 11">
            <a:extLst>
              <a:ext uri="{FF2B5EF4-FFF2-40B4-BE49-F238E27FC236}">
                <a16:creationId xmlns:a16="http://schemas.microsoft.com/office/drawing/2014/main" id="{1E8BDDF6-61CE-B048-8426-23D54B072F4C}"/>
              </a:ext>
            </a:extLst>
          </p:cNvPr>
          <p:cNvSpPr txBox="1"/>
          <p:nvPr/>
        </p:nvSpPr>
        <p:spPr>
          <a:xfrm>
            <a:off x="3450170" y="4236060"/>
            <a:ext cx="2747432" cy="954107"/>
          </a:xfrm>
          <a:prstGeom prst="rect">
            <a:avLst/>
          </a:prstGeom>
          <a:noFill/>
        </p:spPr>
        <p:txBody>
          <a:bodyPr wrap="square" rtlCol="0">
            <a:spAutoFit/>
          </a:bodyPr>
          <a:lstStyle/>
          <a:p>
            <a:r>
              <a:rPr lang="en-US" sz="2800" b="1" dirty="0">
                <a:latin typeface="+mj-lt"/>
              </a:rPr>
              <a:t>Apply for assistance</a:t>
            </a:r>
          </a:p>
        </p:txBody>
      </p:sp>
      <p:pic>
        <p:nvPicPr>
          <p:cNvPr id="14" name="Graphic 13" descr="Home">
            <a:extLst>
              <a:ext uri="{FF2B5EF4-FFF2-40B4-BE49-F238E27FC236}">
                <a16:creationId xmlns:a16="http://schemas.microsoft.com/office/drawing/2014/main" id="{AD7A7E75-63C4-D948-B743-7D6C7C8C85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384" y="1813133"/>
            <a:ext cx="914400" cy="914400"/>
          </a:xfrm>
          <a:prstGeom prst="rect">
            <a:avLst/>
          </a:prstGeom>
        </p:spPr>
      </p:pic>
      <p:pic>
        <p:nvPicPr>
          <p:cNvPr id="16" name="Graphic 15" descr="Pasta">
            <a:extLst>
              <a:ext uri="{FF2B5EF4-FFF2-40B4-BE49-F238E27FC236}">
                <a16:creationId xmlns:a16="http://schemas.microsoft.com/office/drawing/2014/main" id="{ACC70024-50E1-9C4C-BA01-B6D1E00386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65021">
            <a:off x="274402" y="2631626"/>
            <a:ext cx="914400" cy="914400"/>
          </a:xfrm>
          <a:prstGeom prst="rect">
            <a:avLst/>
          </a:prstGeom>
        </p:spPr>
      </p:pic>
      <p:pic>
        <p:nvPicPr>
          <p:cNvPr id="18" name="Graphic 17" descr="Medical">
            <a:extLst>
              <a:ext uri="{FF2B5EF4-FFF2-40B4-BE49-F238E27FC236}">
                <a16:creationId xmlns:a16="http://schemas.microsoft.com/office/drawing/2014/main" id="{52FB24F6-B972-B849-A6B5-D5583D434E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3995" y="2686633"/>
            <a:ext cx="914400" cy="914400"/>
          </a:xfrm>
          <a:prstGeom prst="rect">
            <a:avLst/>
          </a:prstGeom>
        </p:spPr>
      </p:pic>
      <p:pic>
        <p:nvPicPr>
          <p:cNvPr id="20" name="Graphic 19" descr="Checklist">
            <a:extLst>
              <a:ext uri="{FF2B5EF4-FFF2-40B4-BE49-F238E27FC236}">
                <a16:creationId xmlns:a16="http://schemas.microsoft.com/office/drawing/2014/main" id="{0F08ED8D-933F-9D44-9667-18FF5B8316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231233">
            <a:off x="3301667" y="2028107"/>
            <a:ext cx="1140263" cy="1028181"/>
          </a:xfrm>
          <a:prstGeom prst="rect">
            <a:avLst/>
          </a:prstGeom>
        </p:spPr>
      </p:pic>
      <p:pic>
        <p:nvPicPr>
          <p:cNvPr id="22" name="Graphic 21" descr="Open Folder">
            <a:extLst>
              <a:ext uri="{FF2B5EF4-FFF2-40B4-BE49-F238E27FC236}">
                <a16:creationId xmlns:a16="http://schemas.microsoft.com/office/drawing/2014/main" id="{84E5DA90-E804-AD47-8CF1-5FD5E21C43A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50170" y="2876885"/>
            <a:ext cx="914400" cy="914400"/>
          </a:xfrm>
          <a:prstGeom prst="rect">
            <a:avLst/>
          </a:prstGeom>
        </p:spPr>
      </p:pic>
      <p:pic>
        <p:nvPicPr>
          <p:cNvPr id="24" name="Graphic 23" descr="Arrow: Rotate right">
            <a:extLst>
              <a:ext uri="{FF2B5EF4-FFF2-40B4-BE49-F238E27FC236}">
                <a16:creationId xmlns:a16="http://schemas.microsoft.com/office/drawing/2014/main" id="{9F335574-5ECB-5D4D-9F08-6BEFB45FF14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818626">
            <a:off x="3987536" y="2699113"/>
            <a:ext cx="914400" cy="698620"/>
          </a:xfrm>
          <a:prstGeom prst="rect">
            <a:avLst/>
          </a:prstGeom>
        </p:spPr>
      </p:pic>
      <p:pic>
        <p:nvPicPr>
          <p:cNvPr id="3" name="Graphic 2" descr="Money">
            <a:extLst>
              <a:ext uri="{FF2B5EF4-FFF2-40B4-BE49-F238E27FC236}">
                <a16:creationId xmlns:a16="http://schemas.microsoft.com/office/drawing/2014/main" id="{E32FEBED-3622-9741-B1B3-1899E3B4DB0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781833" y="1008570"/>
            <a:ext cx="914400" cy="914400"/>
          </a:xfrm>
          <a:prstGeom prst="rect">
            <a:avLst/>
          </a:prstGeom>
        </p:spPr>
      </p:pic>
      <p:pic>
        <p:nvPicPr>
          <p:cNvPr id="13" name="Graphic 12" descr="Shopping cart">
            <a:extLst>
              <a:ext uri="{FF2B5EF4-FFF2-40B4-BE49-F238E27FC236}">
                <a16:creationId xmlns:a16="http://schemas.microsoft.com/office/drawing/2014/main" id="{DC7A96D9-3B1F-D145-9CFD-B27140041E3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651537" y="2010591"/>
            <a:ext cx="914400" cy="914400"/>
          </a:xfrm>
          <a:prstGeom prst="rect">
            <a:avLst/>
          </a:prstGeom>
        </p:spPr>
      </p:pic>
      <p:sp>
        <p:nvSpPr>
          <p:cNvPr id="15" name="Rectangle 14">
            <a:extLst>
              <a:ext uri="{FF2B5EF4-FFF2-40B4-BE49-F238E27FC236}">
                <a16:creationId xmlns:a16="http://schemas.microsoft.com/office/drawing/2014/main" id="{F893F9F7-EE91-1047-B90B-74A65D67C355}"/>
              </a:ext>
            </a:extLst>
          </p:cNvPr>
          <p:cNvSpPr/>
          <p:nvPr/>
        </p:nvSpPr>
        <p:spPr>
          <a:xfrm>
            <a:off x="7154699" y="1388922"/>
            <a:ext cx="2574744" cy="523220"/>
          </a:xfrm>
          <a:prstGeom prst="rect">
            <a:avLst/>
          </a:prstGeom>
        </p:spPr>
        <p:txBody>
          <a:bodyPr wrap="none">
            <a:spAutoFit/>
          </a:bodyPr>
          <a:lstStyle/>
          <a:p>
            <a:r>
              <a:rPr lang="en-US" sz="2800" dirty="0">
                <a:latin typeface="+mj-lt"/>
              </a:rPr>
              <a:t>Cash assistance  </a:t>
            </a:r>
          </a:p>
        </p:txBody>
      </p:sp>
      <p:pic>
        <p:nvPicPr>
          <p:cNvPr id="19" name="Graphic 18" descr="House">
            <a:extLst>
              <a:ext uri="{FF2B5EF4-FFF2-40B4-BE49-F238E27FC236}">
                <a16:creationId xmlns:a16="http://schemas.microsoft.com/office/drawing/2014/main" id="{89848761-AD5A-4445-9689-31EE3AF025E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176001" y="3859019"/>
            <a:ext cx="914400" cy="914400"/>
          </a:xfrm>
          <a:prstGeom prst="rect">
            <a:avLst/>
          </a:prstGeom>
        </p:spPr>
      </p:pic>
      <p:pic>
        <p:nvPicPr>
          <p:cNvPr id="23" name="Graphic 22" descr="Stethoscope">
            <a:extLst>
              <a:ext uri="{FF2B5EF4-FFF2-40B4-BE49-F238E27FC236}">
                <a16:creationId xmlns:a16="http://schemas.microsoft.com/office/drawing/2014/main" id="{C25D9B5D-29C6-8F40-8D52-87C57609B33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545832" y="5815039"/>
            <a:ext cx="914400" cy="914400"/>
          </a:xfrm>
          <a:prstGeom prst="rect">
            <a:avLst/>
          </a:prstGeom>
        </p:spPr>
      </p:pic>
    </p:spTree>
    <p:extLst>
      <p:ext uri="{BB962C8B-B14F-4D97-AF65-F5344CB8AC3E}">
        <p14:creationId xmlns:p14="http://schemas.microsoft.com/office/powerpoint/2010/main" val="258281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p:bldP spid="10" grpId="0"/>
      <p:bldP spid="11" grpId="0"/>
      <p:bldP spid="1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617F1B-2A96-D2C8-D598-9A25FD96CF71}"/>
              </a:ext>
            </a:extLst>
          </p:cNvPr>
          <p:cNvSpPr>
            <a:spLocks noGrp="1"/>
          </p:cNvSpPr>
          <p:nvPr>
            <p:ph type="sldNum" sz="quarter" idx="12"/>
          </p:nvPr>
        </p:nvSpPr>
        <p:spPr/>
        <p:txBody>
          <a:bodyPr/>
          <a:lstStyle/>
          <a:p>
            <a:fld id="{92485E01-A9C5-094E-8BEE-D289091F1286}" type="slidenum">
              <a:rPr lang="en-US" smtClean="0"/>
              <a:t>15</a:t>
            </a:fld>
            <a:endParaRPr lang="en-US"/>
          </a:p>
        </p:txBody>
      </p:sp>
      <p:sp>
        <p:nvSpPr>
          <p:cNvPr id="5" name="Rectangular Callout 4">
            <a:extLst>
              <a:ext uri="{FF2B5EF4-FFF2-40B4-BE49-F238E27FC236}">
                <a16:creationId xmlns:a16="http://schemas.microsoft.com/office/drawing/2014/main" id="{78C2EBDB-FFAD-B924-75F1-B6E2F4E30E0C}"/>
              </a:ext>
            </a:extLst>
          </p:cNvPr>
          <p:cNvSpPr/>
          <p:nvPr/>
        </p:nvSpPr>
        <p:spPr>
          <a:xfrm>
            <a:off x="8885583" y="317537"/>
            <a:ext cx="3266503" cy="6038813"/>
          </a:xfrm>
          <a:prstGeom prst="wedgeRectCallout">
            <a:avLst>
              <a:gd name="adj1" fmla="val -75229"/>
              <a:gd name="adj2" fmla="val -34581"/>
            </a:avLst>
          </a:prstGeom>
          <a:solidFill>
            <a:schemeClr val="accent1">
              <a:lumMod val="20000"/>
              <a:lumOff val="80000"/>
              <a:alpha val="53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3200" b="1"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rPr>
              <a:t>"</a:t>
            </a:r>
            <a:r>
              <a:rPr lang="en-US" sz="3200" b="1" i="1"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rPr>
              <a:t>Self-reliance </a:t>
            </a:r>
            <a:r>
              <a:rPr lang="en-US" sz="3200" b="1"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rPr>
              <a:t>provides the basis for whatever comes next - whether it is resettlement, local integration or repatriation and reintegration." </a:t>
            </a:r>
          </a:p>
          <a:p>
            <a:pPr algn="r"/>
            <a:endParaRPr lang="en-US" sz="3200" b="1"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a:p>
            <a:pPr algn="r"/>
            <a:r>
              <a:rPr lang="en-US" sz="2000" b="1"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rPr>
              <a:t>(UNHCR, 2005, p.7)</a:t>
            </a:r>
            <a:br>
              <a:rPr lang="en-US" sz="2000" b="1"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rPr>
            </a:br>
            <a:endParaRPr lang="en-US" sz="3200" b="1" dirty="0">
              <a:solidFill>
                <a:schemeClr val="tx2">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ular Callout 6">
            <a:extLst>
              <a:ext uri="{FF2B5EF4-FFF2-40B4-BE49-F238E27FC236}">
                <a16:creationId xmlns:a16="http://schemas.microsoft.com/office/drawing/2014/main" id="{9FE1F79D-BBCE-32DE-182B-9D61C0E3E3AA}"/>
              </a:ext>
            </a:extLst>
          </p:cNvPr>
          <p:cNvSpPr/>
          <p:nvPr/>
        </p:nvSpPr>
        <p:spPr>
          <a:xfrm>
            <a:off x="253921" y="317536"/>
            <a:ext cx="7664392" cy="5519059"/>
          </a:xfrm>
          <a:prstGeom prst="wedgeRectCallout">
            <a:avLst>
              <a:gd name="adj1" fmla="val 42601"/>
              <a:gd name="adj2" fmla="val 63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the social and economic ability of an individual, a household or a community to meet essential needs (including protection, food, water, shelter, personal safety, health and education) in a sustainable manner and with dignity. Self-reliance, as a </a:t>
            </a:r>
            <a:r>
              <a:rPr lang="en-US" sz="32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programme</a:t>
            </a:r>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approach, refers to developing and strengthening livelihoods of persons of concern, and reducing their vulnerability and long-term reliance on humanitarian/external assistance.” </a:t>
            </a:r>
          </a:p>
        </p:txBody>
      </p:sp>
    </p:spTree>
    <p:extLst>
      <p:ext uri="{BB962C8B-B14F-4D97-AF65-F5344CB8AC3E}">
        <p14:creationId xmlns:p14="http://schemas.microsoft.com/office/powerpoint/2010/main" val="332497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7086BE-0B02-6DF9-3A2E-189019D449BE}"/>
              </a:ext>
            </a:extLst>
          </p:cNvPr>
          <p:cNvSpPr>
            <a:spLocks noGrp="1"/>
          </p:cNvSpPr>
          <p:nvPr>
            <p:ph type="sldNum" sz="quarter" idx="12"/>
          </p:nvPr>
        </p:nvSpPr>
        <p:spPr/>
        <p:txBody>
          <a:bodyPr/>
          <a:lstStyle/>
          <a:p>
            <a:fld id="{92485E01-A9C5-094E-8BEE-D289091F1286}" type="slidenum">
              <a:rPr lang="en-US" smtClean="0"/>
              <a:t>16</a:t>
            </a:fld>
            <a:endParaRPr lang="en-US"/>
          </a:p>
        </p:txBody>
      </p:sp>
      <p:sp>
        <p:nvSpPr>
          <p:cNvPr id="5" name="TextBox 4">
            <a:extLst>
              <a:ext uri="{FF2B5EF4-FFF2-40B4-BE49-F238E27FC236}">
                <a16:creationId xmlns:a16="http://schemas.microsoft.com/office/drawing/2014/main" id="{8263F75F-A21D-7ABB-8174-87DF065F7328}"/>
              </a:ext>
            </a:extLst>
          </p:cNvPr>
          <p:cNvSpPr txBox="1"/>
          <p:nvPr/>
        </p:nvSpPr>
        <p:spPr>
          <a:xfrm>
            <a:off x="1073426" y="735496"/>
            <a:ext cx="9978887" cy="3724096"/>
          </a:xfrm>
          <a:prstGeom prst="rect">
            <a:avLst/>
          </a:prstGeom>
          <a:noFill/>
        </p:spPr>
        <p:txBody>
          <a:bodyPr wrap="square" rtlCol="0">
            <a:spAutoFit/>
          </a:bodyPr>
          <a:lstStyle/>
          <a:p>
            <a:r>
              <a:rPr lang="en-US" sz="3600" dirty="0">
                <a:latin typeface="Garamond" panose="02020404030301010803" pitchFamily="18" charset="0"/>
              </a:rPr>
              <a:t>“The mission of the State Refugee Office is to promote and provide a safe and welcoming home for refugees and immigrants, and to promote their full participation as</a:t>
            </a:r>
            <a:r>
              <a:rPr lang="en-US" sz="3600" b="1" dirty="0">
                <a:latin typeface="Garamond" panose="02020404030301010803" pitchFamily="18" charset="0"/>
              </a:rPr>
              <a:t> self-sufficient</a:t>
            </a:r>
            <a:r>
              <a:rPr lang="en-US" sz="3600" dirty="0">
                <a:latin typeface="Garamond" panose="02020404030301010803" pitchFamily="18" charset="0"/>
              </a:rPr>
              <a:t> individuals and families in the economic, social, and civic life of</a:t>
            </a:r>
            <a:r>
              <a:rPr lang="en-US" sz="3600" b="1" dirty="0">
                <a:latin typeface="Garamond" panose="02020404030301010803" pitchFamily="18" charset="0"/>
              </a:rPr>
              <a:t> Vermont</a:t>
            </a:r>
            <a:r>
              <a:rPr lang="en-US" sz="3600" dirty="0">
                <a:latin typeface="Garamond" panose="02020404030301010803" pitchFamily="18" charset="0"/>
              </a:rPr>
              <a:t>.”</a:t>
            </a:r>
          </a:p>
          <a:p>
            <a:endParaRPr lang="en-US" sz="2800" dirty="0"/>
          </a:p>
          <a:p>
            <a:pPr algn="r"/>
            <a:r>
              <a:rPr lang="en-US" sz="2800" dirty="0"/>
              <a:t>State of Vermont- Agency of Human Services</a:t>
            </a:r>
          </a:p>
        </p:txBody>
      </p:sp>
    </p:spTree>
    <p:extLst>
      <p:ext uri="{BB962C8B-B14F-4D97-AF65-F5344CB8AC3E}">
        <p14:creationId xmlns:p14="http://schemas.microsoft.com/office/powerpoint/2010/main" val="971060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8B8FBA-1F23-D1A5-15B9-7FA8C5E5B1D9}"/>
              </a:ext>
            </a:extLst>
          </p:cNvPr>
          <p:cNvSpPr>
            <a:spLocks noGrp="1"/>
          </p:cNvSpPr>
          <p:nvPr>
            <p:ph idx="1"/>
          </p:nvPr>
        </p:nvSpPr>
        <p:spPr>
          <a:xfrm>
            <a:off x="166932" y="2176272"/>
            <a:ext cx="5502348" cy="2468880"/>
          </a:xfrm>
          <a:solidFill>
            <a:schemeClr val="accent1">
              <a:lumMod val="40000"/>
              <a:lumOff val="60000"/>
            </a:schemeClr>
          </a:solidFill>
          <a:ln>
            <a:solidFill>
              <a:schemeClr val="accent1">
                <a:lumMod val="40000"/>
                <a:lumOff val="60000"/>
              </a:schemeClr>
            </a:solidFill>
          </a:ln>
        </p:spPr>
        <p:txBody>
          <a:bodyPr anchor="ctr">
            <a:normAutofit/>
          </a:bodyPr>
          <a:lstStyle/>
          <a:p>
            <a:pPr>
              <a:buFont typeface="Wingdings" pitchFamily="2" charset="2"/>
              <a:buChar char="§"/>
            </a:pPr>
            <a:r>
              <a:rPr lang="en-US"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Affordable housing</a:t>
            </a:r>
          </a:p>
          <a:p>
            <a:pPr>
              <a:buFont typeface="Wingdings" pitchFamily="2" charset="2"/>
              <a:buChar char="§"/>
            </a:pPr>
            <a:r>
              <a:rPr lang="en-US"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Employment &amp; Job Security</a:t>
            </a:r>
          </a:p>
          <a:p>
            <a:pPr>
              <a:buFont typeface="Wingdings" pitchFamily="2" charset="2"/>
              <a:buChar char="§"/>
            </a:pPr>
            <a:r>
              <a:rPr lang="en-US"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Food (in)security</a:t>
            </a:r>
          </a:p>
        </p:txBody>
      </p:sp>
      <p:sp>
        <p:nvSpPr>
          <p:cNvPr id="4" name="Slide Number Placeholder 3">
            <a:extLst>
              <a:ext uri="{FF2B5EF4-FFF2-40B4-BE49-F238E27FC236}">
                <a16:creationId xmlns:a16="http://schemas.microsoft.com/office/drawing/2014/main" id="{9ABB6707-BB0C-B1FE-0042-D38D85EA3FB1}"/>
              </a:ext>
            </a:extLst>
          </p:cNvPr>
          <p:cNvSpPr>
            <a:spLocks noGrp="1"/>
          </p:cNvSpPr>
          <p:nvPr>
            <p:ph type="sldNum" sz="quarter" idx="12"/>
          </p:nvPr>
        </p:nvSpPr>
        <p:spPr/>
        <p:txBody>
          <a:bodyPr/>
          <a:lstStyle/>
          <a:p>
            <a:fld id="{92485E01-A9C5-094E-8BEE-D289091F1286}" type="slidenum">
              <a:rPr lang="en-US" smtClean="0"/>
              <a:t>17</a:t>
            </a:fld>
            <a:endParaRPr lang="en-US"/>
          </a:p>
        </p:txBody>
      </p:sp>
      <p:pic>
        <p:nvPicPr>
          <p:cNvPr id="6" name="Picture 5" descr="A close up of a sign&#10;&#10;Description automatically generated">
            <a:extLst>
              <a:ext uri="{FF2B5EF4-FFF2-40B4-BE49-F238E27FC236}">
                <a16:creationId xmlns:a16="http://schemas.microsoft.com/office/drawing/2014/main" id="{55CFABCA-8540-4EC9-3F23-A32A1E03EE85}"/>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6263041" y="809164"/>
            <a:ext cx="5928959" cy="4450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Graphic 9" descr="Suburban scene">
            <a:extLst>
              <a:ext uri="{FF2B5EF4-FFF2-40B4-BE49-F238E27FC236}">
                <a16:creationId xmlns:a16="http://schemas.microsoft.com/office/drawing/2014/main" id="{4FE5361C-9A98-41AE-534E-D3989F65F8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7827" y="5258146"/>
            <a:ext cx="1878981" cy="1878981"/>
          </a:xfrm>
          <a:prstGeom prst="rect">
            <a:avLst/>
          </a:prstGeom>
        </p:spPr>
      </p:pic>
      <p:pic>
        <p:nvPicPr>
          <p:cNvPr id="14" name="Graphic 13" descr="Car">
            <a:extLst>
              <a:ext uri="{FF2B5EF4-FFF2-40B4-BE49-F238E27FC236}">
                <a16:creationId xmlns:a16="http://schemas.microsoft.com/office/drawing/2014/main" id="{DE384F05-E49D-28AD-3780-5E9BCDEE12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66032" y="5258146"/>
            <a:ext cx="2036004" cy="2036004"/>
          </a:xfrm>
          <a:prstGeom prst="rect">
            <a:avLst/>
          </a:prstGeom>
        </p:spPr>
      </p:pic>
      <p:pic>
        <p:nvPicPr>
          <p:cNvPr id="16" name="Graphic 15" descr="Connections">
            <a:extLst>
              <a:ext uri="{FF2B5EF4-FFF2-40B4-BE49-F238E27FC236}">
                <a16:creationId xmlns:a16="http://schemas.microsoft.com/office/drawing/2014/main" id="{ECED3376-F49C-E8F3-FA2E-F8ABA59CA45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4979020"/>
            <a:ext cx="1878980" cy="1878980"/>
          </a:xfrm>
          <a:prstGeom prst="rect">
            <a:avLst/>
          </a:prstGeom>
        </p:spPr>
      </p:pic>
    </p:spTree>
    <p:extLst>
      <p:ext uri="{BB962C8B-B14F-4D97-AF65-F5344CB8AC3E}">
        <p14:creationId xmlns:p14="http://schemas.microsoft.com/office/powerpoint/2010/main" val="386649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901973-6DEF-C240-93AD-1414C50AC9FB}"/>
              </a:ext>
            </a:extLst>
          </p:cNvPr>
          <p:cNvSpPr>
            <a:spLocks noGrp="1"/>
          </p:cNvSpPr>
          <p:nvPr>
            <p:ph type="sldNum" sz="quarter" idx="12"/>
          </p:nvPr>
        </p:nvSpPr>
        <p:spPr/>
        <p:txBody>
          <a:bodyPr/>
          <a:lstStyle/>
          <a:p>
            <a:fld id="{92485E01-A9C5-094E-8BEE-D289091F1286}" type="slidenum">
              <a:rPr lang="en-US" smtClean="0"/>
              <a:t>18</a:t>
            </a:fld>
            <a:endParaRPr lang="en-US"/>
          </a:p>
        </p:txBody>
      </p:sp>
      <p:pic>
        <p:nvPicPr>
          <p:cNvPr id="2050" name="Picture 2">
            <a:extLst>
              <a:ext uri="{FF2B5EF4-FFF2-40B4-BE49-F238E27FC236}">
                <a16:creationId xmlns:a16="http://schemas.microsoft.com/office/drawing/2014/main" id="{7F905763-3BA3-1333-2622-748626BB4E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2" r="973" b="13333"/>
          <a:stretch/>
        </p:blipFill>
        <p:spPr bwMode="auto">
          <a:xfrm>
            <a:off x="2277426" y="777875"/>
            <a:ext cx="9801798" cy="5943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C0C5C27-B850-C707-79D8-2351ABDC5F85}"/>
              </a:ext>
            </a:extLst>
          </p:cNvPr>
          <p:cNvSpPr txBox="1"/>
          <p:nvPr/>
        </p:nvSpPr>
        <p:spPr>
          <a:xfrm>
            <a:off x="167041" y="254655"/>
            <a:ext cx="5928959" cy="523220"/>
          </a:xfrm>
          <a:prstGeom prst="rect">
            <a:avLst/>
          </a:prstGeom>
          <a:solidFill>
            <a:schemeClr val="tx2">
              <a:lumMod val="20000"/>
              <a:lumOff val="80000"/>
            </a:schemeClr>
          </a:solidFill>
        </p:spPr>
        <p:txBody>
          <a:bodyPr wrap="square" rtlCol="0">
            <a:spAutoFit/>
          </a:bodyPr>
          <a:lstStyle/>
          <a:p>
            <a:r>
              <a:rPr lang="en-US" sz="2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“BENEFITS CLIFF”</a:t>
            </a:r>
          </a:p>
        </p:txBody>
      </p:sp>
    </p:spTree>
    <p:extLst>
      <p:ext uri="{BB962C8B-B14F-4D97-AF65-F5344CB8AC3E}">
        <p14:creationId xmlns:p14="http://schemas.microsoft.com/office/powerpoint/2010/main" val="188234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542BD4-6637-8DF1-BC1E-EBA23D7F574C}"/>
              </a:ext>
            </a:extLst>
          </p:cNvPr>
          <p:cNvSpPr txBox="1"/>
          <p:nvPr/>
        </p:nvSpPr>
        <p:spPr>
          <a:xfrm>
            <a:off x="3093396" y="2613656"/>
            <a:ext cx="2743199" cy="1200329"/>
          </a:xfrm>
          <a:prstGeom prst="rect">
            <a:avLst/>
          </a:prstGeom>
          <a:solidFill>
            <a:schemeClr val="bg2"/>
          </a:solidFill>
          <a:ln>
            <a:no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At Home          </a:t>
            </a:r>
          </a:p>
          <a:p>
            <a:endParaRPr lang="en-US" sz="2400" b="1" dirty="0">
              <a:latin typeface="Tahoma" panose="020B0604030504040204" pitchFamily="34" charset="0"/>
              <a:ea typeface="Tahoma" panose="020B0604030504040204" pitchFamily="34" charset="0"/>
              <a:cs typeface="Tahoma" panose="020B0604030504040204" pitchFamily="34" charset="0"/>
            </a:endParaRPr>
          </a:p>
          <a:p>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D659A56A-6EE6-E974-61C3-6910C62AD852}"/>
              </a:ext>
            </a:extLst>
          </p:cNvPr>
          <p:cNvSpPr txBox="1"/>
          <p:nvPr/>
        </p:nvSpPr>
        <p:spPr>
          <a:xfrm>
            <a:off x="6183550" y="4115917"/>
            <a:ext cx="2743199" cy="1569660"/>
          </a:xfrm>
          <a:prstGeom prst="rect">
            <a:avLst/>
          </a:prstGeom>
          <a:solidFill>
            <a:schemeClr val="bg2"/>
          </a:solidFill>
          <a:ln>
            <a:no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Lack of English Learning Opportunities</a:t>
            </a:r>
          </a:p>
          <a:p>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F1956C6B-A9DC-9A73-E7DA-7DB0D7B81F17}"/>
              </a:ext>
            </a:extLst>
          </p:cNvPr>
          <p:cNvSpPr txBox="1"/>
          <p:nvPr/>
        </p:nvSpPr>
        <p:spPr>
          <a:xfrm>
            <a:off x="6183551" y="2613656"/>
            <a:ext cx="2743199" cy="1200329"/>
          </a:xfrm>
          <a:prstGeom prst="rect">
            <a:avLst/>
          </a:prstGeom>
          <a:solidFill>
            <a:schemeClr val="bg2"/>
          </a:solidFill>
          <a:ln>
            <a:no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Lack of Transportation</a:t>
            </a:r>
          </a:p>
          <a:p>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AB45FC09-0D2A-4C63-DB6F-C56D3E6AB053}"/>
              </a:ext>
            </a:extLst>
          </p:cNvPr>
          <p:cNvSpPr txBox="1"/>
          <p:nvPr/>
        </p:nvSpPr>
        <p:spPr>
          <a:xfrm>
            <a:off x="3093396" y="3993762"/>
            <a:ext cx="2743199" cy="1569660"/>
          </a:xfrm>
          <a:prstGeom prst="rect">
            <a:avLst/>
          </a:prstGeom>
          <a:solidFill>
            <a:schemeClr val="bg2"/>
          </a:solidFill>
          <a:ln>
            <a:no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Monocultural</a:t>
            </a:r>
          </a:p>
          <a:p>
            <a:endParaRPr lang="en-US" sz="2400" b="1" dirty="0">
              <a:latin typeface="Tahoma" panose="020B0604030504040204" pitchFamily="34" charset="0"/>
              <a:ea typeface="Tahoma" panose="020B0604030504040204" pitchFamily="34" charset="0"/>
              <a:cs typeface="Tahoma" panose="020B0604030504040204" pitchFamily="34" charset="0"/>
            </a:endParaRPr>
          </a:p>
          <a:p>
            <a:endParaRPr lang="en-US" sz="2400" b="1" dirty="0">
              <a:latin typeface="Tahoma" panose="020B0604030504040204" pitchFamily="34" charset="0"/>
              <a:ea typeface="Tahoma" panose="020B0604030504040204" pitchFamily="34" charset="0"/>
              <a:cs typeface="Tahoma" panose="020B0604030504040204" pitchFamily="34" charset="0"/>
            </a:endParaRPr>
          </a:p>
          <a:p>
            <a:endParaRPr lang="en-US" sz="2400" b="1" dirty="0">
              <a:latin typeface="Tahoma" panose="020B0604030504040204" pitchFamily="34" charset="0"/>
              <a:ea typeface="Tahoma" panose="020B0604030504040204" pitchFamily="34" charset="0"/>
              <a:cs typeface="Tahoma" panose="020B0604030504040204" pitchFamily="34" charset="0"/>
            </a:endParaRPr>
          </a:p>
        </p:txBody>
      </p:sp>
      <p:pic>
        <p:nvPicPr>
          <p:cNvPr id="24" name="Graphic 23" descr="Books">
            <a:extLst>
              <a:ext uri="{FF2B5EF4-FFF2-40B4-BE49-F238E27FC236}">
                <a16:creationId xmlns:a16="http://schemas.microsoft.com/office/drawing/2014/main" id="{16F673EF-2133-DAE9-0FA1-4787835AE3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4723" y="5133504"/>
            <a:ext cx="854005" cy="854005"/>
          </a:xfrm>
          <a:prstGeom prst="rect">
            <a:avLst/>
          </a:prstGeom>
        </p:spPr>
      </p:pic>
      <p:pic>
        <p:nvPicPr>
          <p:cNvPr id="25" name="Graphic 24" descr="Cycle with people">
            <a:extLst>
              <a:ext uri="{FF2B5EF4-FFF2-40B4-BE49-F238E27FC236}">
                <a16:creationId xmlns:a16="http://schemas.microsoft.com/office/drawing/2014/main" id="{A2FD050A-1D0F-A4A8-6B53-39E27585D8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61364" y="4646106"/>
            <a:ext cx="914400" cy="914400"/>
          </a:xfrm>
          <a:prstGeom prst="rect">
            <a:avLst/>
          </a:prstGeom>
        </p:spPr>
      </p:pic>
      <p:sp>
        <p:nvSpPr>
          <p:cNvPr id="26" name="TextBox 25">
            <a:extLst>
              <a:ext uri="{FF2B5EF4-FFF2-40B4-BE49-F238E27FC236}">
                <a16:creationId xmlns:a16="http://schemas.microsoft.com/office/drawing/2014/main" id="{25A1A528-D1A3-5DB1-49EB-1A6CEE2B7374}"/>
              </a:ext>
            </a:extLst>
          </p:cNvPr>
          <p:cNvSpPr txBox="1"/>
          <p:nvPr/>
        </p:nvSpPr>
        <p:spPr>
          <a:xfrm>
            <a:off x="-51881" y="20543"/>
            <a:ext cx="12192000" cy="584775"/>
          </a:xfrm>
          <a:prstGeom prst="rect">
            <a:avLst/>
          </a:prstGeom>
          <a:solidFill>
            <a:schemeClr val="accent4">
              <a:lumMod val="20000"/>
              <a:lumOff val="80000"/>
            </a:schemeClr>
          </a:solidFill>
        </p:spPr>
        <p:txBody>
          <a:bodyPr wrap="square" rtlCol="0">
            <a:sp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Refugees at HOME</a:t>
            </a:r>
          </a:p>
        </p:txBody>
      </p:sp>
      <p:sp>
        <p:nvSpPr>
          <p:cNvPr id="27" name="Content Placeholder 2">
            <a:extLst>
              <a:ext uri="{FF2B5EF4-FFF2-40B4-BE49-F238E27FC236}">
                <a16:creationId xmlns:a16="http://schemas.microsoft.com/office/drawing/2014/main" id="{4AD90AFA-666B-FEAB-D7B4-5FC6170078D9}"/>
              </a:ext>
            </a:extLst>
          </p:cNvPr>
          <p:cNvSpPr txBox="1">
            <a:spLocks/>
          </p:cNvSpPr>
          <p:nvPr/>
        </p:nvSpPr>
        <p:spPr>
          <a:xfrm>
            <a:off x="6611112" y="33571"/>
            <a:ext cx="5580888" cy="1545619"/>
          </a:xfrm>
          <a:prstGeom prst="rect">
            <a:avLst/>
          </a:prstGeom>
          <a:solidFill>
            <a:schemeClr val="accent2">
              <a:lumMod val="40000"/>
              <a:lumOff val="60000"/>
            </a:schemeClr>
          </a:solidFill>
          <a:ln>
            <a:solidFill>
              <a:schemeClr val="accent2">
                <a:lumMod val="60000"/>
                <a:lumOff val="4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en-US"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Language Learning</a:t>
            </a:r>
          </a:p>
          <a:p>
            <a:pPr>
              <a:buFont typeface="Wingdings" pitchFamily="2" charset="2"/>
              <a:buChar char="§"/>
            </a:pPr>
            <a:r>
              <a:rPr lang="en-US"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Transportation </a:t>
            </a:r>
          </a:p>
        </p:txBody>
      </p:sp>
      <p:pic>
        <p:nvPicPr>
          <p:cNvPr id="3" name="Graphic 2" descr="Suburban scene">
            <a:extLst>
              <a:ext uri="{FF2B5EF4-FFF2-40B4-BE49-F238E27FC236}">
                <a16:creationId xmlns:a16="http://schemas.microsoft.com/office/drawing/2014/main" id="{1F34903E-9BCC-5BDE-6AC6-70D8DA9F6C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18564" y="3058052"/>
            <a:ext cx="914400" cy="914400"/>
          </a:xfrm>
          <a:prstGeom prst="rect">
            <a:avLst/>
          </a:prstGeom>
        </p:spPr>
      </p:pic>
      <p:pic>
        <p:nvPicPr>
          <p:cNvPr id="11" name="Graphic 10" descr="Car">
            <a:extLst>
              <a:ext uri="{FF2B5EF4-FFF2-40B4-BE49-F238E27FC236}">
                <a16:creationId xmlns:a16="http://schemas.microsoft.com/office/drawing/2014/main" id="{1B3C0FC7-3069-730E-183A-C941316BE12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54525" y="3245232"/>
            <a:ext cx="914400" cy="914400"/>
          </a:xfrm>
          <a:prstGeom prst="rect">
            <a:avLst/>
          </a:prstGeom>
        </p:spPr>
      </p:pic>
      <p:graphicFrame>
        <p:nvGraphicFramePr>
          <p:cNvPr id="19" name="Diagram 18">
            <a:extLst>
              <a:ext uri="{FF2B5EF4-FFF2-40B4-BE49-F238E27FC236}">
                <a16:creationId xmlns:a16="http://schemas.microsoft.com/office/drawing/2014/main" id="{89FCE38D-3F6B-C8D9-FEFF-2B4A31A56DF3}"/>
              </a:ext>
            </a:extLst>
          </p:cNvPr>
          <p:cNvGraphicFramePr/>
          <p:nvPr/>
        </p:nvGraphicFramePr>
        <p:xfrm>
          <a:off x="642026" y="719666"/>
          <a:ext cx="11809378" cy="698464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67502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2488-FD60-92B6-E9B5-6EB79F5E799C}"/>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Three Conditions of Belonging</a:t>
            </a:r>
          </a:p>
        </p:txBody>
      </p:sp>
      <p:sp>
        <p:nvSpPr>
          <p:cNvPr id="3" name="Content Placeholder 2">
            <a:extLst>
              <a:ext uri="{FF2B5EF4-FFF2-40B4-BE49-F238E27FC236}">
                <a16:creationId xmlns:a16="http://schemas.microsoft.com/office/drawing/2014/main" id="{8B9A6756-0EE0-9204-FC1E-E9FD2F377563}"/>
              </a:ext>
            </a:extLst>
          </p:cNvPr>
          <p:cNvSpPr>
            <a:spLocks noGrp="1"/>
          </p:cNvSpPr>
          <p:nvPr>
            <p:ph idx="1"/>
          </p:nvPr>
        </p:nvSpPr>
        <p:spPr/>
        <p:txBody>
          <a:bodyPr>
            <a:normAutofit/>
          </a:bodyPr>
          <a:lstStyle/>
          <a:p>
            <a:pPr>
              <a:buFont typeface="Wingdings" pitchFamily="2" charset="2"/>
              <a:buChar char="§"/>
            </a:pPr>
            <a:r>
              <a:rPr lang="en-US" sz="3600" dirty="0">
                <a:latin typeface="Garamond" panose="02020404030301010803" pitchFamily="18" charset="0"/>
                <a:ea typeface="Tahoma" panose="020B0604030504040204" pitchFamily="34" charset="0"/>
                <a:cs typeface="Tahoma" panose="020B0604030504040204" pitchFamily="34" charset="0"/>
              </a:rPr>
              <a:t>We are </a:t>
            </a:r>
            <a:r>
              <a:rPr lang="en-US" sz="3600" b="1" dirty="0">
                <a:latin typeface="Garamond" panose="02020404030301010803" pitchFamily="18" charset="0"/>
                <a:ea typeface="Tahoma" panose="020B0604030504040204" pitchFamily="34" charset="0"/>
                <a:cs typeface="Tahoma" panose="020B0604030504040204" pitchFamily="34" charset="0"/>
              </a:rPr>
              <a:t>interdependent</a:t>
            </a:r>
            <a:r>
              <a:rPr lang="en-US" sz="3600" b="1" i="1" dirty="0">
                <a:latin typeface="Garamond" panose="02020404030301010803" pitchFamily="18" charset="0"/>
                <a:ea typeface="Tahoma" panose="020B0604030504040204" pitchFamily="34" charset="0"/>
                <a:cs typeface="Tahoma" panose="020B0604030504040204" pitchFamily="34" charset="0"/>
              </a:rPr>
              <a:t> </a:t>
            </a:r>
            <a:r>
              <a:rPr lang="en-US" sz="3600" dirty="0">
                <a:latin typeface="Garamond" panose="02020404030301010803" pitchFamily="18" charset="0"/>
                <a:ea typeface="Tahoma" panose="020B0604030504040204" pitchFamily="34" charset="0"/>
                <a:cs typeface="Tahoma" panose="020B0604030504040204" pitchFamily="34" charset="0"/>
              </a:rPr>
              <a:t>as humans</a:t>
            </a:r>
          </a:p>
          <a:p>
            <a:pPr>
              <a:buFont typeface="Wingdings" pitchFamily="2" charset="2"/>
              <a:buChar char="§"/>
            </a:pPr>
            <a:r>
              <a:rPr lang="en-US" sz="3600" dirty="0">
                <a:latin typeface="Garamond" panose="02020404030301010803" pitchFamily="18" charset="0"/>
                <a:ea typeface="Tahoma" panose="020B0604030504040204" pitchFamily="34" charset="0"/>
                <a:cs typeface="Tahoma" panose="020B0604030504040204" pitchFamily="34" charset="0"/>
              </a:rPr>
              <a:t>True </a:t>
            </a:r>
            <a:r>
              <a:rPr lang="en-US" sz="3600" b="1" dirty="0">
                <a:latin typeface="Garamond" panose="02020404030301010803" pitchFamily="18" charset="0"/>
                <a:ea typeface="Tahoma" panose="020B0604030504040204" pitchFamily="34" charset="0"/>
                <a:cs typeface="Tahoma" panose="020B0604030504040204" pitchFamily="34" charset="0"/>
              </a:rPr>
              <a:t>multiculturalism</a:t>
            </a:r>
            <a:r>
              <a:rPr lang="en-US" sz="3600" dirty="0">
                <a:latin typeface="Garamond" panose="02020404030301010803" pitchFamily="18" charset="0"/>
                <a:ea typeface="Tahoma" panose="020B0604030504040204" pitchFamily="34" charset="0"/>
                <a:cs typeface="Tahoma" panose="020B0604030504040204" pitchFamily="34" charset="0"/>
              </a:rPr>
              <a:t> requires an effort from all sides</a:t>
            </a:r>
          </a:p>
          <a:p>
            <a:pPr>
              <a:buFont typeface="Wingdings" pitchFamily="2" charset="2"/>
              <a:buChar char="§"/>
            </a:pPr>
            <a:r>
              <a:rPr lang="en-US" sz="3600" b="1" dirty="0">
                <a:latin typeface="Garamond" panose="02020404030301010803" pitchFamily="18" charset="0"/>
                <a:ea typeface="Tahoma" panose="020B0604030504040204" pitchFamily="34" charset="0"/>
                <a:cs typeface="Tahoma" panose="020B0604030504040204" pitchFamily="34" charset="0"/>
              </a:rPr>
              <a:t>Institutional/structural </a:t>
            </a:r>
            <a:r>
              <a:rPr lang="en-US" sz="3600" dirty="0">
                <a:latin typeface="Garamond" panose="02020404030301010803" pitchFamily="18" charset="0"/>
                <a:ea typeface="Tahoma" panose="020B0604030504040204" pitchFamily="34" charset="0"/>
                <a:cs typeface="Tahoma" panose="020B0604030504040204" pitchFamily="34" charset="0"/>
              </a:rPr>
              <a:t>factors and cultural inclusion simultaneously determine sense of belonging</a:t>
            </a:r>
          </a:p>
          <a:p>
            <a:pPr marL="0" indent="0">
              <a:buNone/>
            </a:pPr>
            <a:endParaRPr lang="en-US" sz="3600" dirty="0">
              <a:latin typeface="Garamond" panose="02020404030301010803" pitchFamily="18" charset="0"/>
              <a:ea typeface="Tahoma" panose="020B0604030504040204" pitchFamily="34" charset="0"/>
              <a:cs typeface="Tahoma" panose="020B0604030504040204" pitchFamily="34" charset="0"/>
            </a:endParaRPr>
          </a:p>
          <a:p>
            <a:pPr>
              <a:buFont typeface="Wingdings" pitchFamily="2" charset="2"/>
              <a:buChar char="§"/>
            </a:pPr>
            <a:endParaRPr lang="en-US" sz="3600" dirty="0">
              <a:latin typeface="Garamond" panose="02020404030301010803" pitchFamily="18"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A4DB4772-F273-D52F-ED6A-5B8B897AF959}"/>
              </a:ext>
            </a:extLst>
          </p:cNvPr>
          <p:cNvSpPr>
            <a:spLocks noGrp="1"/>
          </p:cNvSpPr>
          <p:nvPr>
            <p:ph type="sldNum" sz="quarter" idx="12"/>
          </p:nvPr>
        </p:nvSpPr>
        <p:spPr/>
        <p:txBody>
          <a:bodyPr/>
          <a:lstStyle/>
          <a:p>
            <a:fld id="{92485E01-A9C5-094E-8BEE-D289091F1286}" type="slidenum">
              <a:rPr lang="en-US" smtClean="0"/>
              <a:t>2</a:t>
            </a:fld>
            <a:endParaRPr lang="en-US"/>
          </a:p>
        </p:txBody>
      </p:sp>
    </p:spTree>
    <p:extLst>
      <p:ext uri="{BB962C8B-B14F-4D97-AF65-F5344CB8AC3E}">
        <p14:creationId xmlns:p14="http://schemas.microsoft.com/office/powerpoint/2010/main" val="1549504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542BD4-6637-8DF1-BC1E-EBA23D7F574C}"/>
              </a:ext>
            </a:extLst>
          </p:cNvPr>
          <p:cNvSpPr txBox="1"/>
          <p:nvPr/>
        </p:nvSpPr>
        <p:spPr>
          <a:xfrm>
            <a:off x="3093396" y="2613656"/>
            <a:ext cx="2743199" cy="1200329"/>
          </a:xfrm>
          <a:prstGeom prst="rect">
            <a:avLst/>
          </a:prstGeom>
          <a:solidFill>
            <a:schemeClr val="bg2"/>
          </a:solidFill>
          <a:ln>
            <a:no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At Work          </a:t>
            </a:r>
          </a:p>
          <a:p>
            <a:endParaRPr lang="en-US" sz="2400" b="1" dirty="0">
              <a:latin typeface="Tahoma" panose="020B0604030504040204" pitchFamily="34" charset="0"/>
              <a:ea typeface="Tahoma" panose="020B0604030504040204" pitchFamily="34" charset="0"/>
              <a:cs typeface="Tahoma" panose="020B0604030504040204" pitchFamily="34" charset="0"/>
            </a:endParaRPr>
          </a:p>
          <a:p>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D659A56A-6EE6-E974-61C3-6910C62AD852}"/>
              </a:ext>
            </a:extLst>
          </p:cNvPr>
          <p:cNvSpPr txBox="1"/>
          <p:nvPr/>
        </p:nvSpPr>
        <p:spPr>
          <a:xfrm>
            <a:off x="6183550" y="4115917"/>
            <a:ext cx="2743199" cy="1569660"/>
          </a:xfrm>
          <a:prstGeom prst="rect">
            <a:avLst/>
          </a:prstGeom>
          <a:solidFill>
            <a:schemeClr val="bg2"/>
          </a:solidFill>
          <a:ln>
            <a:no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Lack of English Learning Opportunities</a:t>
            </a:r>
          </a:p>
          <a:p>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F1956C6B-A9DC-9A73-E7DA-7DB0D7B81F17}"/>
              </a:ext>
            </a:extLst>
          </p:cNvPr>
          <p:cNvSpPr txBox="1"/>
          <p:nvPr/>
        </p:nvSpPr>
        <p:spPr>
          <a:xfrm>
            <a:off x="6183551" y="2613656"/>
            <a:ext cx="2743199" cy="1200329"/>
          </a:xfrm>
          <a:prstGeom prst="rect">
            <a:avLst/>
          </a:prstGeom>
          <a:solidFill>
            <a:schemeClr val="bg2"/>
          </a:solidFill>
          <a:ln>
            <a:no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Overworked </a:t>
            </a:r>
          </a:p>
          <a:p>
            <a:r>
              <a:rPr lang="en-US" sz="2400" b="1" dirty="0">
                <a:latin typeface="Tahoma" panose="020B0604030504040204" pitchFamily="34" charset="0"/>
                <a:ea typeface="Tahoma" panose="020B0604030504040204" pitchFamily="34" charset="0"/>
                <a:cs typeface="Tahoma" panose="020B0604030504040204" pitchFamily="34" charset="0"/>
              </a:rPr>
              <a:t>and </a:t>
            </a:r>
          </a:p>
          <a:p>
            <a:r>
              <a:rPr lang="en-US" sz="2400" b="1" dirty="0">
                <a:latin typeface="Tahoma" panose="020B0604030504040204" pitchFamily="34" charset="0"/>
                <a:ea typeface="Tahoma" panose="020B0604030504040204" pitchFamily="34" charset="0"/>
                <a:cs typeface="Tahoma" panose="020B0604030504040204" pitchFamily="34" charset="0"/>
              </a:rPr>
              <a:t>Underpaid</a:t>
            </a:r>
          </a:p>
        </p:txBody>
      </p:sp>
      <p:sp>
        <p:nvSpPr>
          <p:cNvPr id="9" name="TextBox 8">
            <a:extLst>
              <a:ext uri="{FF2B5EF4-FFF2-40B4-BE49-F238E27FC236}">
                <a16:creationId xmlns:a16="http://schemas.microsoft.com/office/drawing/2014/main" id="{AB45FC09-0D2A-4C63-DB6F-C56D3E6AB053}"/>
              </a:ext>
            </a:extLst>
          </p:cNvPr>
          <p:cNvSpPr txBox="1"/>
          <p:nvPr/>
        </p:nvSpPr>
        <p:spPr>
          <a:xfrm>
            <a:off x="3093396" y="3993762"/>
            <a:ext cx="2743199" cy="1569660"/>
          </a:xfrm>
          <a:prstGeom prst="rect">
            <a:avLst/>
          </a:prstGeom>
          <a:solidFill>
            <a:schemeClr val="bg2"/>
          </a:solidFill>
          <a:ln>
            <a:no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Monocultural</a:t>
            </a:r>
          </a:p>
          <a:p>
            <a:endParaRPr lang="en-US" sz="2400" b="1" dirty="0">
              <a:latin typeface="Tahoma" panose="020B0604030504040204" pitchFamily="34" charset="0"/>
              <a:ea typeface="Tahoma" panose="020B0604030504040204" pitchFamily="34" charset="0"/>
              <a:cs typeface="Tahoma" panose="020B0604030504040204" pitchFamily="34" charset="0"/>
            </a:endParaRPr>
          </a:p>
          <a:p>
            <a:endParaRPr lang="en-US" sz="2400" b="1" dirty="0">
              <a:latin typeface="Tahoma" panose="020B0604030504040204" pitchFamily="34" charset="0"/>
              <a:ea typeface="Tahoma" panose="020B0604030504040204" pitchFamily="34" charset="0"/>
              <a:cs typeface="Tahoma" panose="020B0604030504040204" pitchFamily="34" charset="0"/>
            </a:endParaRPr>
          </a:p>
          <a:p>
            <a:endParaRPr lang="en-US"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1" name="Diagram 20">
            <a:extLst>
              <a:ext uri="{FF2B5EF4-FFF2-40B4-BE49-F238E27FC236}">
                <a16:creationId xmlns:a16="http://schemas.microsoft.com/office/drawing/2014/main" id="{B37CFFBE-BBAC-B916-4BCB-E42B294EC4B0}"/>
              </a:ext>
            </a:extLst>
          </p:cNvPr>
          <p:cNvGraphicFramePr/>
          <p:nvPr>
            <p:extLst>
              <p:ext uri="{D42A27DB-BD31-4B8C-83A1-F6EECF244321}">
                <p14:modId xmlns:p14="http://schemas.microsoft.com/office/powerpoint/2010/main" val="2412289211"/>
              </p:ext>
            </p:extLst>
          </p:nvPr>
        </p:nvGraphicFramePr>
        <p:xfrm>
          <a:off x="642026" y="719666"/>
          <a:ext cx="11809378" cy="6984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Graphic 21" descr="Money">
            <a:extLst>
              <a:ext uri="{FF2B5EF4-FFF2-40B4-BE49-F238E27FC236}">
                <a16:creationId xmlns:a16="http://schemas.microsoft.com/office/drawing/2014/main" id="{2C7F70F5-A317-D24D-FBA3-C5EDED0BB1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07795" y="3020701"/>
            <a:ext cx="914400" cy="646889"/>
          </a:xfrm>
          <a:prstGeom prst="rect">
            <a:avLst/>
          </a:prstGeom>
        </p:spPr>
      </p:pic>
      <p:pic>
        <p:nvPicPr>
          <p:cNvPr id="23" name="Graphic 22" descr="Stopwatch">
            <a:extLst>
              <a:ext uri="{FF2B5EF4-FFF2-40B4-BE49-F238E27FC236}">
                <a16:creationId xmlns:a16="http://schemas.microsoft.com/office/drawing/2014/main" id="{8B82C155-A6EE-62A3-13A4-458227A3C21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15595" y="2709803"/>
            <a:ext cx="914400" cy="914400"/>
          </a:xfrm>
          <a:prstGeom prst="rect">
            <a:avLst/>
          </a:prstGeom>
        </p:spPr>
      </p:pic>
      <p:pic>
        <p:nvPicPr>
          <p:cNvPr id="24" name="Graphic 23" descr="Books">
            <a:extLst>
              <a:ext uri="{FF2B5EF4-FFF2-40B4-BE49-F238E27FC236}">
                <a16:creationId xmlns:a16="http://schemas.microsoft.com/office/drawing/2014/main" id="{16F673EF-2133-DAE9-0FA1-4787835AE3F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84723" y="5133504"/>
            <a:ext cx="854005" cy="854005"/>
          </a:xfrm>
          <a:prstGeom prst="rect">
            <a:avLst/>
          </a:prstGeom>
        </p:spPr>
      </p:pic>
      <p:pic>
        <p:nvPicPr>
          <p:cNvPr id="25" name="Graphic 24" descr="Cycle with people">
            <a:extLst>
              <a:ext uri="{FF2B5EF4-FFF2-40B4-BE49-F238E27FC236}">
                <a16:creationId xmlns:a16="http://schemas.microsoft.com/office/drawing/2014/main" id="{A2FD050A-1D0F-A4A8-6B53-39E27585D85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61364" y="4646106"/>
            <a:ext cx="914400" cy="914400"/>
          </a:xfrm>
          <a:prstGeom prst="rect">
            <a:avLst/>
          </a:prstGeom>
        </p:spPr>
      </p:pic>
      <p:sp>
        <p:nvSpPr>
          <p:cNvPr id="26" name="TextBox 25">
            <a:extLst>
              <a:ext uri="{FF2B5EF4-FFF2-40B4-BE49-F238E27FC236}">
                <a16:creationId xmlns:a16="http://schemas.microsoft.com/office/drawing/2014/main" id="{25A1A528-D1A3-5DB1-49EB-1A6CEE2B7374}"/>
              </a:ext>
            </a:extLst>
          </p:cNvPr>
          <p:cNvSpPr txBox="1"/>
          <p:nvPr/>
        </p:nvSpPr>
        <p:spPr>
          <a:xfrm>
            <a:off x="-51881" y="20543"/>
            <a:ext cx="12192000" cy="584775"/>
          </a:xfrm>
          <a:prstGeom prst="rect">
            <a:avLst/>
          </a:prstGeom>
          <a:solidFill>
            <a:schemeClr val="accent4">
              <a:lumMod val="20000"/>
              <a:lumOff val="80000"/>
            </a:schemeClr>
          </a:solidFill>
        </p:spPr>
        <p:txBody>
          <a:bodyPr wrap="square" rtlCol="0">
            <a:sp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Refugees at WORK</a:t>
            </a:r>
          </a:p>
        </p:txBody>
      </p:sp>
      <p:sp>
        <p:nvSpPr>
          <p:cNvPr id="27" name="Content Placeholder 2">
            <a:extLst>
              <a:ext uri="{FF2B5EF4-FFF2-40B4-BE49-F238E27FC236}">
                <a16:creationId xmlns:a16="http://schemas.microsoft.com/office/drawing/2014/main" id="{4AD90AFA-666B-FEAB-D7B4-5FC6170078D9}"/>
              </a:ext>
            </a:extLst>
          </p:cNvPr>
          <p:cNvSpPr txBox="1">
            <a:spLocks/>
          </p:cNvSpPr>
          <p:nvPr/>
        </p:nvSpPr>
        <p:spPr>
          <a:xfrm>
            <a:off x="6611112" y="33571"/>
            <a:ext cx="5580888" cy="1545619"/>
          </a:xfrm>
          <a:prstGeom prst="rect">
            <a:avLst/>
          </a:prstGeom>
          <a:solidFill>
            <a:schemeClr val="accent2">
              <a:lumMod val="40000"/>
              <a:lumOff val="60000"/>
            </a:schemeClr>
          </a:solidFill>
          <a:ln>
            <a:solidFill>
              <a:schemeClr val="accent2">
                <a:lumMod val="60000"/>
                <a:lumOff val="4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en-US"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Language Learning</a:t>
            </a:r>
          </a:p>
          <a:p>
            <a:pPr>
              <a:buFont typeface="Wingdings" pitchFamily="2" charset="2"/>
              <a:buChar char="§"/>
            </a:pPr>
            <a:r>
              <a:rPr lang="en-US"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Employment </a:t>
            </a:r>
          </a:p>
        </p:txBody>
      </p:sp>
    </p:spTree>
    <p:extLst>
      <p:ext uri="{BB962C8B-B14F-4D97-AF65-F5344CB8AC3E}">
        <p14:creationId xmlns:p14="http://schemas.microsoft.com/office/powerpoint/2010/main" val="975246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542BD4-6637-8DF1-BC1E-EBA23D7F574C}"/>
              </a:ext>
            </a:extLst>
          </p:cNvPr>
          <p:cNvSpPr txBox="1"/>
          <p:nvPr/>
        </p:nvSpPr>
        <p:spPr>
          <a:xfrm>
            <a:off x="3093396" y="2613656"/>
            <a:ext cx="2743199" cy="1200329"/>
          </a:xfrm>
          <a:prstGeom prst="rect">
            <a:avLst/>
          </a:prstGeom>
          <a:solidFill>
            <a:schemeClr val="bg2"/>
          </a:solidFill>
          <a:ln>
            <a:no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Precarity at Work</a:t>
            </a:r>
          </a:p>
          <a:p>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D659A56A-6EE6-E974-61C3-6910C62AD852}"/>
              </a:ext>
            </a:extLst>
          </p:cNvPr>
          <p:cNvSpPr txBox="1"/>
          <p:nvPr/>
        </p:nvSpPr>
        <p:spPr>
          <a:xfrm>
            <a:off x="6183550" y="4115917"/>
            <a:ext cx="2743199" cy="1200329"/>
          </a:xfrm>
          <a:prstGeom prst="rect">
            <a:avLst/>
          </a:prstGeom>
          <a:solidFill>
            <a:schemeClr val="bg2"/>
          </a:solidFill>
          <a:ln>
            <a:no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Internalized stigma</a:t>
            </a:r>
          </a:p>
          <a:p>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F1956C6B-A9DC-9A73-E7DA-7DB0D7B81F17}"/>
              </a:ext>
            </a:extLst>
          </p:cNvPr>
          <p:cNvSpPr txBox="1"/>
          <p:nvPr/>
        </p:nvSpPr>
        <p:spPr>
          <a:xfrm>
            <a:off x="6183551" y="2613656"/>
            <a:ext cx="2743199" cy="1200329"/>
          </a:xfrm>
          <a:prstGeom prst="rect">
            <a:avLst/>
          </a:prstGeom>
          <a:solidFill>
            <a:schemeClr val="bg2"/>
          </a:solidFill>
          <a:ln>
            <a:no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Health </a:t>
            </a:r>
          </a:p>
          <a:p>
            <a:r>
              <a:rPr lang="en-US" sz="2400" b="1" dirty="0">
                <a:latin typeface="Tahoma" panose="020B0604030504040204" pitchFamily="34" charset="0"/>
                <a:ea typeface="Tahoma" panose="020B0604030504040204" pitchFamily="34" charset="0"/>
                <a:cs typeface="Tahoma" panose="020B0604030504040204" pitchFamily="34" charset="0"/>
              </a:rPr>
              <a:t>problems</a:t>
            </a:r>
          </a:p>
          <a:p>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AB45FC09-0D2A-4C63-DB6F-C56D3E6AB053}"/>
              </a:ext>
            </a:extLst>
          </p:cNvPr>
          <p:cNvSpPr txBox="1"/>
          <p:nvPr/>
        </p:nvSpPr>
        <p:spPr>
          <a:xfrm>
            <a:off x="3093396" y="3993762"/>
            <a:ext cx="2743199" cy="1569660"/>
          </a:xfrm>
          <a:prstGeom prst="rect">
            <a:avLst/>
          </a:prstGeom>
          <a:solidFill>
            <a:schemeClr val="bg2"/>
          </a:solidFill>
          <a:ln>
            <a:no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Food (in)security</a:t>
            </a:r>
          </a:p>
          <a:p>
            <a:endParaRPr lang="en-US" sz="2400" b="1" dirty="0">
              <a:latin typeface="Tahoma" panose="020B0604030504040204" pitchFamily="34" charset="0"/>
              <a:ea typeface="Tahoma" panose="020B0604030504040204" pitchFamily="34" charset="0"/>
              <a:cs typeface="Tahoma" panose="020B0604030504040204" pitchFamily="34" charset="0"/>
            </a:endParaRPr>
          </a:p>
          <a:p>
            <a:endParaRPr lang="en-US" sz="2400" b="1" dirty="0">
              <a:latin typeface="Tahoma" panose="020B0604030504040204" pitchFamily="34" charset="0"/>
              <a:ea typeface="Tahoma" panose="020B0604030504040204" pitchFamily="34" charset="0"/>
              <a:cs typeface="Tahoma" panose="020B0604030504040204" pitchFamily="34" charset="0"/>
            </a:endParaRPr>
          </a:p>
        </p:txBody>
      </p:sp>
      <p:pic>
        <p:nvPicPr>
          <p:cNvPr id="22" name="Graphic 21" descr="Money">
            <a:extLst>
              <a:ext uri="{FF2B5EF4-FFF2-40B4-BE49-F238E27FC236}">
                <a16:creationId xmlns:a16="http://schemas.microsoft.com/office/drawing/2014/main" id="{2C7F70F5-A317-D24D-FBA3-C5EDED0BB1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8473" y="3020700"/>
            <a:ext cx="914400" cy="646889"/>
          </a:xfrm>
          <a:prstGeom prst="rect">
            <a:avLst/>
          </a:prstGeom>
        </p:spPr>
      </p:pic>
      <p:sp>
        <p:nvSpPr>
          <p:cNvPr id="26" name="TextBox 25">
            <a:extLst>
              <a:ext uri="{FF2B5EF4-FFF2-40B4-BE49-F238E27FC236}">
                <a16:creationId xmlns:a16="http://schemas.microsoft.com/office/drawing/2014/main" id="{25A1A528-D1A3-5DB1-49EB-1A6CEE2B7374}"/>
              </a:ext>
            </a:extLst>
          </p:cNvPr>
          <p:cNvSpPr txBox="1"/>
          <p:nvPr/>
        </p:nvSpPr>
        <p:spPr>
          <a:xfrm>
            <a:off x="-51881" y="20543"/>
            <a:ext cx="12192000" cy="584775"/>
          </a:xfrm>
          <a:prstGeom prst="rect">
            <a:avLst/>
          </a:prstGeom>
          <a:solidFill>
            <a:schemeClr val="accent4">
              <a:lumMod val="20000"/>
              <a:lumOff val="80000"/>
            </a:schemeClr>
          </a:solidFill>
        </p:spPr>
        <p:txBody>
          <a:bodyPr wrap="square" rtlCol="0">
            <a:sp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STIGMA</a:t>
            </a:r>
          </a:p>
        </p:txBody>
      </p:sp>
      <p:sp>
        <p:nvSpPr>
          <p:cNvPr id="27" name="Content Placeholder 2">
            <a:extLst>
              <a:ext uri="{FF2B5EF4-FFF2-40B4-BE49-F238E27FC236}">
                <a16:creationId xmlns:a16="http://schemas.microsoft.com/office/drawing/2014/main" id="{4AD90AFA-666B-FEAB-D7B4-5FC6170078D9}"/>
              </a:ext>
            </a:extLst>
          </p:cNvPr>
          <p:cNvSpPr txBox="1">
            <a:spLocks/>
          </p:cNvSpPr>
          <p:nvPr/>
        </p:nvSpPr>
        <p:spPr>
          <a:xfrm>
            <a:off x="6611112" y="33571"/>
            <a:ext cx="5580888" cy="1545619"/>
          </a:xfrm>
          <a:prstGeom prst="rect">
            <a:avLst/>
          </a:prstGeom>
          <a:solidFill>
            <a:schemeClr val="accent2">
              <a:lumMod val="40000"/>
              <a:lumOff val="60000"/>
            </a:schemeClr>
          </a:solidFill>
          <a:ln>
            <a:solidFill>
              <a:schemeClr val="accent2">
                <a:lumMod val="60000"/>
                <a:lumOff val="4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en-US"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Health</a:t>
            </a:r>
          </a:p>
          <a:p>
            <a:pPr>
              <a:buFont typeface="Wingdings" pitchFamily="2" charset="2"/>
              <a:buChar char="§"/>
            </a:pPr>
            <a:r>
              <a:rPr lang="en-US"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Food (in)security</a:t>
            </a:r>
          </a:p>
          <a:p>
            <a:pPr>
              <a:buFont typeface="Wingdings" pitchFamily="2" charset="2"/>
              <a:buChar char="§"/>
            </a:pPr>
            <a:r>
              <a:rPr lang="en-US"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Job (in)security </a:t>
            </a:r>
          </a:p>
        </p:txBody>
      </p:sp>
      <p:pic>
        <p:nvPicPr>
          <p:cNvPr id="3" name="Graphic 2" descr="Pasta">
            <a:extLst>
              <a:ext uri="{FF2B5EF4-FFF2-40B4-BE49-F238E27FC236}">
                <a16:creationId xmlns:a16="http://schemas.microsoft.com/office/drawing/2014/main" id="{3772EDF7-1B62-ECB1-3BE8-C24AA60FF6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22195" y="4221029"/>
            <a:ext cx="914400" cy="914400"/>
          </a:xfrm>
          <a:prstGeom prst="rect">
            <a:avLst/>
          </a:prstGeom>
        </p:spPr>
      </p:pic>
      <p:pic>
        <p:nvPicPr>
          <p:cNvPr id="6" name="Graphic 5" descr="Stethoscope">
            <a:extLst>
              <a:ext uri="{FF2B5EF4-FFF2-40B4-BE49-F238E27FC236}">
                <a16:creationId xmlns:a16="http://schemas.microsoft.com/office/drawing/2014/main" id="{C20C97CE-DF7B-F58A-D732-7FF814E8B1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25409" y="2886945"/>
            <a:ext cx="914400" cy="914400"/>
          </a:xfrm>
          <a:prstGeom prst="rect">
            <a:avLst/>
          </a:prstGeom>
        </p:spPr>
      </p:pic>
      <p:pic>
        <p:nvPicPr>
          <p:cNvPr id="11" name="Graphic 10" descr="Subtitles">
            <a:extLst>
              <a:ext uri="{FF2B5EF4-FFF2-40B4-BE49-F238E27FC236}">
                <a16:creationId xmlns:a16="http://schemas.microsoft.com/office/drawing/2014/main" id="{B05AAE09-36E4-0E2B-5994-A90BF391461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93882" y="4678229"/>
            <a:ext cx="914400" cy="914400"/>
          </a:xfrm>
          <a:prstGeom prst="rect">
            <a:avLst/>
          </a:prstGeom>
        </p:spPr>
      </p:pic>
      <p:graphicFrame>
        <p:nvGraphicFramePr>
          <p:cNvPr id="28" name="Diagram 27">
            <a:extLst>
              <a:ext uri="{FF2B5EF4-FFF2-40B4-BE49-F238E27FC236}">
                <a16:creationId xmlns:a16="http://schemas.microsoft.com/office/drawing/2014/main" id="{F0BF2280-8C32-5BC5-DA20-37C9CBFE76A4}"/>
              </a:ext>
            </a:extLst>
          </p:cNvPr>
          <p:cNvGraphicFramePr/>
          <p:nvPr/>
        </p:nvGraphicFramePr>
        <p:xfrm>
          <a:off x="642026" y="719666"/>
          <a:ext cx="11809378" cy="698464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4223953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542BD4-6637-8DF1-BC1E-EBA23D7F574C}"/>
              </a:ext>
            </a:extLst>
          </p:cNvPr>
          <p:cNvSpPr txBox="1"/>
          <p:nvPr/>
        </p:nvSpPr>
        <p:spPr>
          <a:xfrm>
            <a:off x="3093396" y="2613656"/>
            <a:ext cx="2743199" cy="1200329"/>
          </a:xfrm>
          <a:prstGeom prst="rect">
            <a:avLst/>
          </a:prstGeom>
          <a:solidFill>
            <a:schemeClr val="bg2"/>
          </a:solidFill>
          <a:ln>
            <a:no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Isolation from other refugees</a:t>
            </a:r>
          </a:p>
          <a:p>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D659A56A-6EE6-E974-61C3-6910C62AD852}"/>
              </a:ext>
            </a:extLst>
          </p:cNvPr>
          <p:cNvSpPr txBox="1"/>
          <p:nvPr/>
        </p:nvSpPr>
        <p:spPr>
          <a:xfrm>
            <a:off x="6183550" y="4115917"/>
            <a:ext cx="2743199" cy="830997"/>
          </a:xfrm>
          <a:prstGeom prst="rect">
            <a:avLst/>
          </a:prstGeom>
          <a:solidFill>
            <a:schemeClr val="bg2"/>
          </a:solidFill>
          <a:ln>
            <a:no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Internalized  stigma</a:t>
            </a:r>
          </a:p>
        </p:txBody>
      </p:sp>
      <p:sp>
        <p:nvSpPr>
          <p:cNvPr id="8" name="TextBox 7">
            <a:extLst>
              <a:ext uri="{FF2B5EF4-FFF2-40B4-BE49-F238E27FC236}">
                <a16:creationId xmlns:a16="http://schemas.microsoft.com/office/drawing/2014/main" id="{F1956C6B-A9DC-9A73-E7DA-7DB0D7B81F17}"/>
              </a:ext>
            </a:extLst>
          </p:cNvPr>
          <p:cNvSpPr txBox="1"/>
          <p:nvPr/>
        </p:nvSpPr>
        <p:spPr>
          <a:xfrm>
            <a:off x="6183551" y="2613656"/>
            <a:ext cx="2743199" cy="830997"/>
          </a:xfrm>
          <a:prstGeom prst="rect">
            <a:avLst/>
          </a:prstGeom>
          <a:solidFill>
            <a:schemeClr val="bg2"/>
          </a:solidFill>
          <a:ln>
            <a:no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Fractures in community</a:t>
            </a:r>
          </a:p>
        </p:txBody>
      </p:sp>
      <p:sp>
        <p:nvSpPr>
          <p:cNvPr id="9" name="TextBox 8">
            <a:extLst>
              <a:ext uri="{FF2B5EF4-FFF2-40B4-BE49-F238E27FC236}">
                <a16:creationId xmlns:a16="http://schemas.microsoft.com/office/drawing/2014/main" id="{AB45FC09-0D2A-4C63-DB6F-C56D3E6AB053}"/>
              </a:ext>
            </a:extLst>
          </p:cNvPr>
          <p:cNvSpPr txBox="1"/>
          <p:nvPr/>
        </p:nvSpPr>
        <p:spPr>
          <a:xfrm>
            <a:off x="3093396" y="3993762"/>
            <a:ext cx="2743199" cy="1569660"/>
          </a:xfrm>
          <a:prstGeom prst="rect">
            <a:avLst/>
          </a:prstGeom>
          <a:solidFill>
            <a:schemeClr val="bg2"/>
          </a:solidFill>
          <a:ln>
            <a:no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Policing each other</a:t>
            </a:r>
          </a:p>
          <a:p>
            <a:endParaRPr lang="en-US" sz="2400" b="1" dirty="0">
              <a:latin typeface="Tahoma" panose="020B0604030504040204" pitchFamily="34" charset="0"/>
              <a:ea typeface="Tahoma" panose="020B0604030504040204" pitchFamily="34" charset="0"/>
              <a:cs typeface="Tahoma" panose="020B0604030504040204" pitchFamily="34" charset="0"/>
            </a:endParaRPr>
          </a:p>
          <a:p>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26" name="TextBox 25">
            <a:extLst>
              <a:ext uri="{FF2B5EF4-FFF2-40B4-BE49-F238E27FC236}">
                <a16:creationId xmlns:a16="http://schemas.microsoft.com/office/drawing/2014/main" id="{25A1A528-D1A3-5DB1-49EB-1A6CEE2B7374}"/>
              </a:ext>
            </a:extLst>
          </p:cNvPr>
          <p:cNvSpPr txBox="1"/>
          <p:nvPr/>
        </p:nvSpPr>
        <p:spPr>
          <a:xfrm>
            <a:off x="-51881" y="20543"/>
            <a:ext cx="12192000" cy="584775"/>
          </a:xfrm>
          <a:prstGeom prst="rect">
            <a:avLst/>
          </a:prstGeom>
          <a:solidFill>
            <a:schemeClr val="accent4">
              <a:lumMod val="20000"/>
              <a:lumOff val="80000"/>
            </a:schemeClr>
          </a:solidFill>
        </p:spPr>
        <p:txBody>
          <a:bodyPr wrap="square" rtlCol="0">
            <a:sp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STIGMA</a:t>
            </a:r>
          </a:p>
        </p:txBody>
      </p:sp>
      <p:sp>
        <p:nvSpPr>
          <p:cNvPr id="27" name="Content Placeholder 2">
            <a:extLst>
              <a:ext uri="{FF2B5EF4-FFF2-40B4-BE49-F238E27FC236}">
                <a16:creationId xmlns:a16="http://schemas.microsoft.com/office/drawing/2014/main" id="{4AD90AFA-666B-FEAB-D7B4-5FC6170078D9}"/>
              </a:ext>
            </a:extLst>
          </p:cNvPr>
          <p:cNvSpPr txBox="1">
            <a:spLocks/>
          </p:cNvSpPr>
          <p:nvPr/>
        </p:nvSpPr>
        <p:spPr>
          <a:xfrm>
            <a:off x="6611112" y="33571"/>
            <a:ext cx="5580888" cy="1545619"/>
          </a:xfrm>
          <a:prstGeom prst="rect">
            <a:avLst/>
          </a:prstGeom>
          <a:solidFill>
            <a:schemeClr val="accent2">
              <a:lumMod val="40000"/>
              <a:lumOff val="60000"/>
            </a:schemeClr>
          </a:solidFill>
          <a:ln>
            <a:solidFill>
              <a:schemeClr val="accent2">
                <a:lumMod val="60000"/>
                <a:lumOff val="4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en-US"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Employment</a:t>
            </a:r>
          </a:p>
          <a:p>
            <a:pPr>
              <a:buFont typeface="Wingdings" pitchFamily="2" charset="2"/>
              <a:buChar char="§"/>
            </a:pPr>
            <a:r>
              <a:rPr lang="en-US"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Social Networks</a:t>
            </a:r>
          </a:p>
          <a:p>
            <a:pPr>
              <a:buFont typeface="Wingdings" pitchFamily="2" charset="2"/>
              <a:buChar char="§"/>
            </a:pPr>
            <a:r>
              <a:rPr lang="en-US"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Isolation</a:t>
            </a:r>
          </a:p>
        </p:txBody>
      </p:sp>
      <p:pic>
        <p:nvPicPr>
          <p:cNvPr id="11" name="Graphic 10" descr="Subtitles RTL">
            <a:extLst>
              <a:ext uri="{FF2B5EF4-FFF2-40B4-BE49-F238E27FC236}">
                <a16:creationId xmlns:a16="http://schemas.microsoft.com/office/drawing/2014/main" id="{3FB9FF1B-A898-7860-8FC2-2F602B8D7F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3340" y="4221732"/>
            <a:ext cx="914400" cy="914400"/>
          </a:xfrm>
          <a:prstGeom prst="rect">
            <a:avLst/>
          </a:prstGeom>
        </p:spPr>
      </p:pic>
      <p:pic>
        <p:nvPicPr>
          <p:cNvPr id="13" name="Graphic 12" descr="Link">
            <a:extLst>
              <a:ext uri="{FF2B5EF4-FFF2-40B4-BE49-F238E27FC236}">
                <a16:creationId xmlns:a16="http://schemas.microsoft.com/office/drawing/2014/main" id="{14920904-0ABE-5CCF-7A99-08C4BBCA66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63340" y="2691410"/>
            <a:ext cx="914400" cy="914400"/>
          </a:xfrm>
          <a:prstGeom prst="rect">
            <a:avLst/>
          </a:prstGeom>
        </p:spPr>
      </p:pic>
      <p:pic>
        <p:nvPicPr>
          <p:cNvPr id="15" name="Graphic 14" descr="Users">
            <a:extLst>
              <a:ext uri="{FF2B5EF4-FFF2-40B4-BE49-F238E27FC236}">
                <a16:creationId xmlns:a16="http://schemas.microsoft.com/office/drawing/2014/main" id="{EAA04033-CA7B-167E-D53B-D5E42B7A16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94050" y="3247010"/>
            <a:ext cx="914400" cy="914400"/>
          </a:xfrm>
          <a:prstGeom prst="rect">
            <a:avLst/>
          </a:prstGeom>
        </p:spPr>
      </p:pic>
      <p:pic>
        <p:nvPicPr>
          <p:cNvPr id="20" name="Graphic 19" descr="Police">
            <a:extLst>
              <a:ext uri="{FF2B5EF4-FFF2-40B4-BE49-F238E27FC236}">
                <a16:creationId xmlns:a16="http://schemas.microsoft.com/office/drawing/2014/main" id="{6CE62123-47A5-4358-B6BC-2ECF6C4842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43484" y="4405216"/>
            <a:ext cx="914400" cy="914400"/>
          </a:xfrm>
          <a:prstGeom prst="rect">
            <a:avLst/>
          </a:prstGeom>
        </p:spPr>
      </p:pic>
      <p:graphicFrame>
        <p:nvGraphicFramePr>
          <p:cNvPr id="28" name="Diagram 27">
            <a:extLst>
              <a:ext uri="{FF2B5EF4-FFF2-40B4-BE49-F238E27FC236}">
                <a16:creationId xmlns:a16="http://schemas.microsoft.com/office/drawing/2014/main" id="{4AC67C98-FA33-20FB-CC40-F919E752BD54}"/>
              </a:ext>
            </a:extLst>
          </p:cNvPr>
          <p:cNvGraphicFramePr/>
          <p:nvPr/>
        </p:nvGraphicFramePr>
        <p:xfrm>
          <a:off x="642026" y="719666"/>
          <a:ext cx="11809378" cy="698464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11014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2488-FD60-92B6-E9B5-6EB79F5E799C}"/>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Three Conditions of Belonging</a:t>
            </a:r>
          </a:p>
        </p:txBody>
      </p:sp>
      <p:sp>
        <p:nvSpPr>
          <p:cNvPr id="3" name="Content Placeholder 2">
            <a:extLst>
              <a:ext uri="{FF2B5EF4-FFF2-40B4-BE49-F238E27FC236}">
                <a16:creationId xmlns:a16="http://schemas.microsoft.com/office/drawing/2014/main" id="{8B9A6756-0EE0-9204-FC1E-E9FD2F377563}"/>
              </a:ext>
            </a:extLst>
          </p:cNvPr>
          <p:cNvSpPr>
            <a:spLocks noGrp="1"/>
          </p:cNvSpPr>
          <p:nvPr>
            <p:ph idx="1"/>
          </p:nvPr>
        </p:nvSpPr>
        <p:spPr/>
        <p:txBody>
          <a:bodyPr>
            <a:normAutofit/>
          </a:bodyPr>
          <a:lstStyle/>
          <a:p>
            <a:pPr>
              <a:buFont typeface="Wingdings" pitchFamily="2" charset="2"/>
              <a:buChar char="§"/>
            </a:pPr>
            <a:r>
              <a:rPr lang="en-US" sz="3600" dirty="0">
                <a:latin typeface="Garamond" panose="02020404030301010803" pitchFamily="18" charset="0"/>
                <a:ea typeface="Tahoma" panose="020B0604030504040204" pitchFamily="34" charset="0"/>
                <a:cs typeface="Tahoma" panose="020B0604030504040204" pitchFamily="34" charset="0"/>
              </a:rPr>
              <a:t>We are </a:t>
            </a:r>
            <a:r>
              <a:rPr lang="en-US" sz="3600" b="1" dirty="0">
                <a:latin typeface="Garamond" panose="02020404030301010803" pitchFamily="18" charset="0"/>
                <a:ea typeface="Tahoma" panose="020B0604030504040204" pitchFamily="34" charset="0"/>
                <a:cs typeface="Tahoma" panose="020B0604030504040204" pitchFamily="34" charset="0"/>
              </a:rPr>
              <a:t>interdependent</a:t>
            </a:r>
            <a:r>
              <a:rPr lang="en-US" sz="3600" b="1" i="1" dirty="0">
                <a:latin typeface="Garamond" panose="02020404030301010803" pitchFamily="18" charset="0"/>
                <a:ea typeface="Tahoma" panose="020B0604030504040204" pitchFamily="34" charset="0"/>
                <a:cs typeface="Tahoma" panose="020B0604030504040204" pitchFamily="34" charset="0"/>
              </a:rPr>
              <a:t> </a:t>
            </a:r>
            <a:r>
              <a:rPr lang="en-US" sz="3600" dirty="0">
                <a:latin typeface="Garamond" panose="02020404030301010803" pitchFamily="18" charset="0"/>
                <a:ea typeface="Tahoma" panose="020B0604030504040204" pitchFamily="34" charset="0"/>
                <a:cs typeface="Tahoma" panose="020B0604030504040204" pitchFamily="34" charset="0"/>
              </a:rPr>
              <a:t>as humans</a:t>
            </a:r>
          </a:p>
          <a:p>
            <a:pPr>
              <a:buFont typeface="Wingdings" pitchFamily="2" charset="2"/>
              <a:buChar char="§"/>
            </a:pPr>
            <a:r>
              <a:rPr lang="en-US" sz="3600" dirty="0">
                <a:latin typeface="Garamond" panose="02020404030301010803" pitchFamily="18" charset="0"/>
                <a:ea typeface="Tahoma" panose="020B0604030504040204" pitchFamily="34" charset="0"/>
                <a:cs typeface="Tahoma" panose="020B0604030504040204" pitchFamily="34" charset="0"/>
              </a:rPr>
              <a:t>True </a:t>
            </a:r>
            <a:r>
              <a:rPr lang="en-US" sz="3600" b="1" dirty="0">
                <a:latin typeface="Garamond" panose="02020404030301010803" pitchFamily="18" charset="0"/>
                <a:ea typeface="Tahoma" panose="020B0604030504040204" pitchFamily="34" charset="0"/>
                <a:cs typeface="Tahoma" panose="020B0604030504040204" pitchFamily="34" charset="0"/>
              </a:rPr>
              <a:t>multiculturalism</a:t>
            </a:r>
            <a:r>
              <a:rPr lang="en-US" sz="3600" dirty="0">
                <a:latin typeface="Garamond" panose="02020404030301010803" pitchFamily="18" charset="0"/>
                <a:ea typeface="Tahoma" panose="020B0604030504040204" pitchFamily="34" charset="0"/>
                <a:cs typeface="Tahoma" panose="020B0604030504040204" pitchFamily="34" charset="0"/>
              </a:rPr>
              <a:t> requires an effort from all sides</a:t>
            </a:r>
          </a:p>
          <a:p>
            <a:pPr>
              <a:buFont typeface="Wingdings" pitchFamily="2" charset="2"/>
              <a:buChar char="§"/>
            </a:pPr>
            <a:r>
              <a:rPr lang="en-US" sz="3600" b="1" dirty="0">
                <a:latin typeface="Garamond" panose="02020404030301010803" pitchFamily="18" charset="0"/>
                <a:ea typeface="Tahoma" panose="020B0604030504040204" pitchFamily="34" charset="0"/>
                <a:cs typeface="Tahoma" panose="020B0604030504040204" pitchFamily="34" charset="0"/>
              </a:rPr>
              <a:t>Institutional/structural </a:t>
            </a:r>
            <a:r>
              <a:rPr lang="en-US" sz="3600" dirty="0">
                <a:latin typeface="Garamond" panose="02020404030301010803" pitchFamily="18" charset="0"/>
                <a:ea typeface="Tahoma" panose="020B0604030504040204" pitchFamily="34" charset="0"/>
                <a:cs typeface="Tahoma" panose="020B0604030504040204" pitchFamily="34" charset="0"/>
              </a:rPr>
              <a:t>factors and cultural inclusion simultaneously determine sense of belonging</a:t>
            </a:r>
          </a:p>
          <a:p>
            <a:pPr marL="0" indent="0">
              <a:buNone/>
            </a:pPr>
            <a:endParaRPr lang="en-US" sz="3600" dirty="0">
              <a:latin typeface="Garamond" panose="02020404030301010803" pitchFamily="18" charset="0"/>
              <a:ea typeface="Tahoma" panose="020B0604030504040204" pitchFamily="34" charset="0"/>
              <a:cs typeface="Tahoma" panose="020B0604030504040204" pitchFamily="34" charset="0"/>
            </a:endParaRPr>
          </a:p>
          <a:p>
            <a:pPr>
              <a:buFont typeface="Wingdings" pitchFamily="2" charset="2"/>
              <a:buChar char="§"/>
            </a:pPr>
            <a:endParaRPr lang="en-US" sz="3600" dirty="0">
              <a:latin typeface="Garamond" panose="02020404030301010803" pitchFamily="18"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A4DB4772-F273-D52F-ED6A-5B8B897AF959}"/>
              </a:ext>
            </a:extLst>
          </p:cNvPr>
          <p:cNvSpPr>
            <a:spLocks noGrp="1"/>
          </p:cNvSpPr>
          <p:nvPr>
            <p:ph type="sldNum" sz="quarter" idx="12"/>
          </p:nvPr>
        </p:nvSpPr>
        <p:spPr/>
        <p:txBody>
          <a:bodyPr/>
          <a:lstStyle/>
          <a:p>
            <a:fld id="{92485E01-A9C5-094E-8BEE-D289091F1286}" type="slidenum">
              <a:rPr lang="en-US" smtClean="0"/>
              <a:t>23</a:t>
            </a:fld>
            <a:endParaRPr lang="en-US"/>
          </a:p>
        </p:txBody>
      </p:sp>
    </p:spTree>
    <p:extLst>
      <p:ext uri="{BB962C8B-B14F-4D97-AF65-F5344CB8AC3E}">
        <p14:creationId xmlns:p14="http://schemas.microsoft.com/office/powerpoint/2010/main" val="415868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90F-DBB1-2047-9748-582C5BC7B126}"/>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Negotiating Belonging… </a:t>
            </a:r>
          </a:p>
        </p:txBody>
      </p:sp>
      <p:pic>
        <p:nvPicPr>
          <p:cNvPr id="5" name="Picture 4">
            <a:extLst>
              <a:ext uri="{FF2B5EF4-FFF2-40B4-BE49-F238E27FC236}">
                <a16:creationId xmlns:a16="http://schemas.microsoft.com/office/drawing/2014/main" id="{FCA65C79-8D3A-2A46-ACCB-CA7CCB5DD9C5}"/>
              </a:ext>
            </a:extLst>
          </p:cNvPr>
          <p:cNvPicPr>
            <a:picLocks noChangeAspect="1"/>
          </p:cNvPicPr>
          <p:nvPr/>
        </p:nvPicPr>
        <p:blipFill>
          <a:blip r:embed="rId3"/>
          <a:stretch>
            <a:fillRect/>
          </a:stretch>
        </p:blipFill>
        <p:spPr>
          <a:xfrm>
            <a:off x="551269" y="1436428"/>
            <a:ext cx="9677252" cy="5384619"/>
          </a:xfrm>
          <a:prstGeom prst="rect">
            <a:avLst/>
          </a:prstGeom>
        </p:spPr>
      </p:pic>
    </p:spTree>
    <p:extLst>
      <p:ext uri="{BB962C8B-B14F-4D97-AF65-F5344CB8AC3E}">
        <p14:creationId xmlns:p14="http://schemas.microsoft.com/office/powerpoint/2010/main" val="217025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C36D03-F750-3043-33B5-5EC4CACEBA58}"/>
              </a:ext>
            </a:extLst>
          </p:cNvPr>
          <p:cNvSpPr>
            <a:spLocks noGrp="1"/>
          </p:cNvSpPr>
          <p:nvPr>
            <p:ph type="sldNum" sz="quarter" idx="12"/>
          </p:nvPr>
        </p:nvSpPr>
        <p:spPr/>
        <p:txBody>
          <a:bodyPr/>
          <a:lstStyle/>
          <a:p>
            <a:fld id="{92485E01-A9C5-094E-8BEE-D289091F1286}" type="slidenum">
              <a:rPr lang="en-US" smtClean="0"/>
              <a:t>25</a:t>
            </a:fld>
            <a:endParaRPr lang="en-US"/>
          </a:p>
        </p:txBody>
      </p:sp>
      <p:sp>
        <p:nvSpPr>
          <p:cNvPr id="8" name="Oval 7">
            <a:extLst>
              <a:ext uri="{FF2B5EF4-FFF2-40B4-BE49-F238E27FC236}">
                <a16:creationId xmlns:a16="http://schemas.microsoft.com/office/drawing/2014/main" id="{7A65052C-FC29-A20D-8F90-6C49AC083516}"/>
              </a:ext>
            </a:extLst>
          </p:cNvPr>
          <p:cNvSpPr/>
          <p:nvPr/>
        </p:nvSpPr>
        <p:spPr>
          <a:xfrm>
            <a:off x="3546327" y="1846710"/>
            <a:ext cx="3801067" cy="2916329"/>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solidFill>
                <a:latin typeface="Tahoma" panose="020B0604030504040204" pitchFamily="34" charset="0"/>
                <a:ea typeface="Tahoma" panose="020B0604030504040204" pitchFamily="34" charset="0"/>
                <a:cs typeface="Tahoma" panose="020B0604030504040204" pitchFamily="34" charset="0"/>
              </a:rPr>
              <a:t>BELONGING</a:t>
            </a: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cxnSp>
        <p:nvCxnSpPr>
          <p:cNvPr id="12" name="Straight Connector 11">
            <a:extLst>
              <a:ext uri="{FF2B5EF4-FFF2-40B4-BE49-F238E27FC236}">
                <a16:creationId xmlns:a16="http://schemas.microsoft.com/office/drawing/2014/main" id="{24F5C55C-5A92-F10F-A6CD-AC62490879B1}"/>
              </a:ext>
            </a:extLst>
          </p:cNvPr>
          <p:cNvCxnSpPr>
            <a:cxnSpLocks/>
          </p:cNvCxnSpPr>
          <p:nvPr/>
        </p:nvCxnSpPr>
        <p:spPr>
          <a:xfrm flipH="1" flipV="1">
            <a:off x="6885158" y="4244133"/>
            <a:ext cx="1126938" cy="63498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AB7945F-928A-72C9-AFA9-665902F9C9E6}"/>
              </a:ext>
            </a:extLst>
          </p:cNvPr>
          <p:cNvCxnSpPr>
            <a:cxnSpLocks/>
          </p:cNvCxnSpPr>
          <p:nvPr/>
        </p:nvCxnSpPr>
        <p:spPr>
          <a:xfrm flipV="1">
            <a:off x="6867951" y="1564138"/>
            <a:ext cx="1144145" cy="752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33A739D-AABD-16E6-2E76-980E401F07FC}"/>
              </a:ext>
            </a:extLst>
          </p:cNvPr>
          <p:cNvCxnSpPr>
            <a:cxnSpLocks/>
          </p:cNvCxnSpPr>
          <p:nvPr/>
        </p:nvCxnSpPr>
        <p:spPr>
          <a:xfrm>
            <a:off x="2701749" y="1941950"/>
            <a:ext cx="1138556" cy="5662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C63F622-F65F-097F-75FB-A39960770325}"/>
              </a:ext>
            </a:extLst>
          </p:cNvPr>
          <p:cNvCxnSpPr>
            <a:cxnSpLocks/>
          </p:cNvCxnSpPr>
          <p:nvPr/>
        </p:nvCxnSpPr>
        <p:spPr>
          <a:xfrm flipV="1">
            <a:off x="7339866" y="3170116"/>
            <a:ext cx="547475" cy="2887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76E7F5B-B4F8-B23C-F3F7-11DB107EF9A1}"/>
              </a:ext>
            </a:extLst>
          </p:cNvPr>
          <p:cNvCxnSpPr>
            <a:cxnSpLocks/>
          </p:cNvCxnSpPr>
          <p:nvPr/>
        </p:nvCxnSpPr>
        <p:spPr>
          <a:xfrm flipV="1">
            <a:off x="2760609" y="3298426"/>
            <a:ext cx="765572" cy="43611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D05531-9373-0D7B-2121-68E072664C75}"/>
              </a:ext>
            </a:extLst>
          </p:cNvPr>
          <p:cNvCxnSpPr>
            <a:cxnSpLocks/>
          </p:cNvCxnSpPr>
          <p:nvPr/>
        </p:nvCxnSpPr>
        <p:spPr>
          <a:xfrm flipV="1">
            <a:off x="2701749" y="4188129"/>
            <a:ext cx="1218053" cy="79463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A39FD81-4C30-79E7-E1F2-BD08B3041B46}"/>
              </a:ext>
            </a:extLst>
          </p:cNvPr>
          <p:cNvCxnSpPr>
            <a:cxnSpLocks/>
          </p:cNvCxnSpPr>
          <p:nvPr/>
        </p:nvCxnSpPr>
        <p:spPr>
          <a:xfrm>
            <a:off x="5903976" y="4716948"/>
            <a:ext cx="192024" cy="3797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A1EA5EB-4859-5C93-15A0-CA1834307F88}"/>
              </a:ext>
            </a:extLst>
          </p:cNvPr>
          <p:cNvCxnSpPr>
            <a:cxnSpLocks/>
          </p:cNvCxnSpPr>
          <p:nvPr/>
        </p:nvCxnSpPr>
        <p:spPr>
          <a:xfrm flipV="1">
            <a:off x="4387778" y="4742896"/>
            <a:ext cx="616736" cy="42134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F22D922-5F8E-0C31-933F-4CE7078B5A9C}"/>
              </a:ext>
            </a:extLst>
          </p:cNvPr>
          <p:cNvCxnSpPr>
            <a:cxnSpLocks/>
          </p:cNvCxnSpPr>
          <p:nvPr/>
        </p:nvCxnSpPr>
        <p:spPr>
          <a:xfrm flipV="1">
            <a:off x="5688479" y="1518752"/>
            <a:ext cx="623018" cy="34401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05D45AB-86CA-3E26-FB0A-A9F6078D64B8}"/>
              </a:ext>
            </a:extLst>
          </p:cNvPr>
          <p:cNvCxnSpPr>
            <a:cxnSpLocks/>
          </p:cNvCxnSpPr>
          <p:nvPr/>
        </p:nvCxnSpPr>
        <p:spPr>
          <a:xfrm>
            <a:off x="4373231" y="1635450"/>
            <a:ext cx="192024" cy="3797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3C772EBD-D4B4-AFA0-28C2-4B249CCD18BC}"/>
              </a:ext>
            </a:extLst>
          </p:cNvPr>
          <p:cNvSpPr/>
          <p:nvPr/>
        </p:nvSpPr>
        <p:spPr>
          <a:xfrm>
            <a:off x="132590" y="1076050"/>
            <a:ext cx="2604055" cy="1432166"/>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AFFORDABLE HOUSING</a:t>
            </a:r>
            <a:endParaRPr lang="en-US" b="1" dirty="0">
              <a:solidFill>
                <a:schemeClr val="accent2"/>
              </a:solidFill>
            </a:endParaRPr>
          </a:p>
        </p:txBody>
      </p:sp>
      <p:sp>
        <p:nvSpPr>
          <p:cNvPr id="61" name="Oval 60">
            <a:extLst>
              <a:ext uri="{FF2B5EF4-FFF2-40B4-BE49-F238E27FC236}">
                <a16:creationId xmlns:a16="http://schemas.microsoft.com/office/drawing/2014/main" id="{38FB58BA-DC59-162B-36D0-B1C2CF1E0AEF}"/>
              </a:ext>
            </a:extLst>
          </p:cNvPr>
          <p:cNvSpPr/>
          <p:nvPr/>
        </p:nvSpPr>
        <p:spPr>
          <a:xfrm>
            <a:off x="0" y="3071222"/>
            <a:ext cx="2786159" cy="1432166"/>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EMPLOYMENT &amp; JOB SECURITY</a:t>
            </a:r>
            <a:endParaRPr lang="en-US" b="1" dirty="0">
              <a:solidFill>
                <a:schemeClr val="accent2"/>
              </a:solidFill>
            </a:endParaRPr>
          </a:p>
        </p:txBody>
      </p:sp>
      <p:sp>
        <p:nvSpPr>
          <p:cNvPr id="62" name="Oval 61">
            <a:extLst>
              <a:ext uri="{FF2B5EF4-FFF2-40B4-BE49-F238E27FC236}">
                <a16:creationId xmlns:a16="http://schemas.microsoft.com/office/drawing/2014/main" id="{848DD671-C324-3A23-2FA7-8D9B12A6AE9B}"/>
              </a:ext>
            </a:extLst>
          </p:cNvPr>
          <p:cNvSpPr/>
          <p:nvPr/>
        </p:nvSpPr>
        <p:spPr>
          <a:xfrm>
            <a:off x="1039090" y="4782133"/>
            <a:ext cx="1995055" cy="1783555"/>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FOOD SECURITY</a:t>
            </a:r>
            <a:endParaRPr lang="en-US" b="1" dirty="0">
              <a:solidFill>
                <a:schemeClr val="accent2"/>
              </a:solidFill>
            </a:endParaRPr>
          </a:p>
        </p:txBody>
      </p:sp>
      <p:sp>
        <p:nvSpPr>
          <p:cNvPr id="63" name="Oval 62">
            <a:extLst>
              <a:ext uri="{FF2B5EF4-FFF2-40B4-BE49-F238E27FC236}">
                <a16:creationId xmlns:a16="http://schemas.microsoft.com/office/drawing/2014/main" id="{D0F029C8-3377-BB15-D1BC-940246923832}"/>
              </a:ext>
            </a:extLst>
          </p:cNvPr>
          <p:cNvSpPr/>
          <p:nvPr/>
        </p:nvSpPr>
        <p:spPr>
          <a:xfrm>
            <a:off x="3358684" y="201606"/>
            <a:ext cx="2063937" cy="1432166"/>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LANGUAGE JUSTICE</a:t>
            </a:r>
            <a:endParaRPr lang="en-US" b="1" dirty="0">
              <a:solidFill>
                <a:schemeClr val="accent2"/>
              </a:solidFill>
            </a:endParaRPr>
          </a:p>
        </p:txBody>
      </p:sp>
      <p:sp>
        <p:nvSpPr>
          <p:cNvPr id="64" name="Oval 63">
            <a:extLst>
              <a:ext uri="{FF2B5EF4-FFF2-40B4-BE49-F238E27FC236}">
                <a16:creationId xmlns:a16="http://schemas.microsoft.com/office/drawing/2014/main" id="{03417D9E-A20A-42DB-169B-6DA5145071E8}"/>
              </a:ext>
            </a:extLst>
          </p:cNvPr>
          <p:cNvSpPr/>
          <p:nvPr/>
        </p:nvSpPr>
        <p:spPr>
          <a:xfrm>
            <a:off x="7998651" y="669560"/>
            <a:ext cx="2346993" cy="1588238"/>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EDUCATION</a:t>
            </a:r>
            <a:endParaRPr lang="en-US" b="1" dirty="0">
              <a:solidFill>
                <a:schemeClr val="accent2"/>
              </a:solidFill>
            </a:endParaRPr>
          </a:p>
        </p:txBody>
      </p:sp>
      <p:sp>
        <p:nvSpPr>
          <p:cNvPr id="65" name="Oval 64">
            <a:extLst>
              <a:ext uri="{FF2B5EF4-FFF2-40B4-BE49-F238E27FC236}">
                <a16:creationId xmlns:a16="http://schemas.microsoft.com/office/drawing/2014/main" id="{EC81E7CD-4B51-AE44-B7E2-1C35C5746EB3}"/>
              </a:ext>
            </a:extLst>
          </p:cNvPr>
          <p:cNvSpPr/>
          <p:nvPr/>
        </p:nvSpPr>
        <p:spPr>
          <a:xfrm>
            <a:off x="5879201" y="273258"/>
            <a:ext cx="2063937" cy="1432166"/>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ACCESS TO HEALTH CARE</a:t>
            </a:r>
            <a:endParaRPr lang="en-US" b="1" dirty="0">
              <a:solidFill>
                <a:schemeClr val="accent2"/>
              </a:solidFill>
            </a:endParaRPr>
          </a:p>
        </p:txBody>
      </p:sp>
      <p:sp>
        <p:nvSpPr>
          <p:cNvPr id="66" name="Oval 65">
            <a:extLst>
              <a:ext uri="{FF2B5EF4-FFF2-40B4-BE49-F238E27FC236}">
                <a16:creationId xmlns:a16="http://schemas.microsoft.com/office/drawing/2014/main" id="{38C9C27A-D274-F395-E178-2B0C3071DC81}"/>
              </a:ext>
            </a:extLst>
          </p:cNvPr>
          <p:cNvSpPr/>
          <p:nvPr/>
        </p:nvSpPr>
        <p:spPr>
          <a:xfrm>
            <a:off x="7975721" y="4266678"/>
            <a:ext cx="4012958" cy="1432166"/>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TRANSPORTATION</a:t>
            </a:r>
            <a:endParaRPr lang="en-US" b="1" dirty="0">
              <a:solidFill>
                <a:schemeClr val="accent2"/>
              </a:solidFill>
            </a:endParaRPr>
          </a:p>
        </p:txBody>
      </p:sp>
      <p:sp>
        <p:nvSpPr>
          <p:cNvPr id="67" name="Oval 66">
            <a:extLst>
              <a:ext uri="{FF2B5EF4-FFF2-40B4-BE49-F238E27FC236}">
                <a16:creationId xmlns:a16="http://schemas.microsoft.com/office/drawing/2014/main" id="{10CF9C1A-970E-B65C-96F7-540E0C96A858}"/>
              </a:ext>
            </a:extLst>
          </p:cNvPr>
          <p:cNvSpPr/>
          <p:nvPr/>
        </p:nvSpPr>
        <p:spPr>
          <a:xfrm>
            <a:off x="5286443" y="5045167"/>
            <a:ext cx="2589475" cy="1493745"/>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SOCIAL NETWORKS</a:t>
            </a:r>
          </a:p>
          <a:p>
            <a:pPr algn="ct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68" name="Oval 67">
            <a:extLst>
              <a:ext uri="{FF2B5EF4-FFF2-40B4-BE49-F238E27FC236}">
                <a16:creationId xmlns:a16="http://schemas.microsoft.com/office/drawing/2014/main" id="{654F14C1-CEE8-2979-8DE9-D53342ADA44A}"/>
              </a:ext>
            </a:extLst>
          </p:cNvPr>
          <p:cNvSpPr/>
          <p:nvPr/>
        </p:nvSpPr>
        <p:spPr>
          <a:xfrm>
            <a:off x="3133948" y="5140715"/>
            <a:ext cx="1905551" cy="151567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FAMILY TIES</a:t>
            </a:r>
            <a:endParaRPr lang="en-US" b="1" dirty="0">
              <a:solidFill>
                <a:schemeClr val="accent2"/>
              </a:solidFill>
            </a:endParaRPr>
          </a:p>
        </p:txBody>
      </p:sp>
      <p:sp>
        <p:nvSpPr>
          <p:cNvPr id="69" name="Oval 68">
            <a:extLst>
              <a:ext uri="{FF2B5EF4-FFF2-40B4-BE49-F238E27FC236}">
                <a16:creationId xmlns:a16="http://schemas.microsoft.com/office/drawing/2014/main" id="{9A99C2BF-55CE-02A9-AEC0-73EFEF25D8F9}"/>
              </a:ext>
            </a:extLst>
          </p:cNvPr>
          <p:cNvSpPr/>
          <p:nvPr/>
        </p:nvSpPr>
        <p:spPr>
          <a:xfrm>
            <a:off x="7875918" y="2449524"/>
            <a:ext cx="2663048" cy="1432166"/>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CIVIC ENGAGEMENT</a:t>
            </a:r>
          </a:p>
        </p:txBody>
      </p:sp>
    </p:spTree>
    <p:extLst>
      <p:ext uri="{BB962C8B-B14F-4D97-AF65-F5344CB8AC3E}">
        <p14:creationId xmlns:p14="http://schemas.microsoft.com/office/powerpoint/2010/main" val="1268625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3CD952-4200-084C-A524-63D8CA04B9D0}"/>
              </a:ext>
            </a:extLst>
          </p:cNvPr>
          <p:cNvSpPr>
            <a:spLocks noGrp="1"/>
          </p:cNvSpPr>
          <p:nvPr>
            <p:ph idx="1"/>
          </p:nvPr>
        </p:nvSpPr>
        <p:spPr>
          <a:xfrm>
            <a:off x="838200" y="1025236"/>
            <a:ext cx="10515600" cy="5832764"/>
          </a:xfrm>
        </p:spPr>
        <p:txBody>
          <a:bodyPr anchor="ctr">
            <a:normAutofit fontScale="70000" lnSpcReduction="20000"/>
          </a:bodyPr>
          <a:lstStyle/>
          <a:p>
            <a:pPr marL="0" indent="0">
              <a:buNone/>
            </a:pPr>
            <a:endParaRPr lang="en-US" sz="3200" dirty="0">
              <a:latin typeface="+mj-lt"/>
            </a:endParaRPr>
          </a:p>
          <a:p>
            <a:pPr marL="0" indent="0">
              <a:buNone/>
            </a:pPr>
            <a:endParaRPr lang="en-US" sz="3200" dirty="0">
              <a:latin typeface="+mj-lt"/>
            </a:endParaRPr>
          </a:p>
          <a:p>
            <a:pPr marL="0" indent="0" algn="ctr">
              <a:buNone/>
            </a:pPr>
            <a:endParaRPr lang="en-US" sz="3200" dirty="0">
              <a:latin typeface="+mj-lt"/>
            </a:endParaRPr>
          </a:p>
          <a:p>
            <a:pPr marL="0" indent="0" algn="ctr">
              <a:buNone/>
            </a:pPr>
            <a:r>
              <a:rPr lang="en-US" sz="5200" b="1" dirty="0">
                <a:latin typeface="+mj-lt"/>
              </a:rPr>
              <a:t>Email </a:t>
            </a:r>
            <a:r>
              <a:rPr lang="en-US" sz="5200" dirty="0" err="1">
                <a:latin typeface="+mj-lt"/>
              </a:rPr>
              <a:t>ozgesavas@bennington.edu</a:t>
            </a:r>
            <a:endParaRPr lang="en-US" sz="5200" dirty="0">
              <a:latin typeface="+mj-lt"/>
            </a:endParaRPr>
          </a:p>
          <a:p>
            <a:pPr marL="0" indent="0" algn="ctr">
              <a:buNone/>
            </a:pPr>
            <a:r>
              <a:rPr lang="en-US" sz="5200" b="1" dirty="0">
                <a:latin typeface="+mj-lt"/>
              </a:rPr>
              <a:t>Website </a:t>
            </a:r>
            <a:r>
              <a:rPr lang="en-US" sz="5200" dirty="0">
                <a:latin typeface="+mj-lt"/>
              </a:rPr>
              <a:t>https://belonging-</a:t>
            </a:r>
            <a:r>
              <a:rPr lang="en-US" sz="5200" dirty="0" err="1">
                <a:latin typeface="+mj-lt"/>
              </a:rPr>
              <a:t>lab.com</a:t>
            </a:r>
            <a:endParaRPr lang="en-US" sz="5200" dirty="0">
              <a:latin typeface="+mj-lt"/>
            </a:endParaRPr>
          </a:p>
          <a:p>
            <a:pPr marL="0" indent="0" algn="ctr">
              <a:buNone/>
            </a:pPr>
            <a:endParaRPr lang="en-US" sz="4400" dirty="0">
              <a:latin typeface="+mj-lt"/>
            </a:endParaRPr>
          </a:p>
          <a:p>
            <a:pPr marL="0" indent="0" algn="ctr">
              <a:buNone/>
            </a:pPr>
            <a:endParaRPr lang="en-US" sz="4400" dirty="0">
              <a:latin typeface="+mj-lt"/>
            </a:endParaRPr>
          </a:p>
          <a:p>
            <a:pPr marL="0" indent="0" algn="ctr">
              <a:buNone/>
            </a:pPr>
            <a:endParaRPr lang="en-US" sz="4400" dirty="0">
              <a:latin typeface="+mj-lt"/>
            </a:endParaRPr>
          </a:p>
          <a:p>
            <a:pPr marL="0" indent="0" algn="ctr">
              <a:buNone/>
            </a:pPr>
            <a:endParaRPr lang="en-US" sz="4400" dirty="0">
              <a:latin typeface="+mj-lt"/>
            </a:endParaRPr>
          </a:p>
          <a:p>
            <a:pPr marL="0" indent="0" algn="ctr">
              <a:buNone/>
            </a:pPr>
            <a:endParaRPr lang="en-US" sz="4400" dirty="0">
              <a:latin typeface="+mj-lt"/>
            </a:endParaRPr>
          </a:p>
          <a:p>
            <a:pPr marL="0" indent="0" algn="ctr">
              <a:buNone/>
            </a:pPr>
            <a:endParaRPr lang="en-US" sz="4400" dirty="0">
              <a:latin typeface="+mj-lt"/>
            </a:endParaRPr>
          </a:p>
          <a:p>
            <a:pPr marL="0" indent="0" algn="ctr">
              <a:buNone/>
            </a:pPr>
            <a:r>
              <a:rPr lang="en-US" sz="4400" b="1" dirty="0"/>
              <a:t>ÖZGE SAVAŞ, Ph.D.</a:t>
            </a:r>
          </a:p>
          <a:p>
            <a:pPr marL="0" indent="0" algn="ctr">
              <a:buNone/>
            </a:pPr>
            <a:r>
              <a:rPr lang="en-US" sz="4400" b="1" dirty="0"/>
              <a:t>Bennington College, VT</a:t>
            </a:r>
            <a:endParaRPr lang="en-US" sz="4400" dirty="0">
              <a:latin typeface="+mj-lt"/>
            </a:endParaRPr>
          </a:p>
          <a:p>
            <a:pPr marL="0" indent="0" algn="ctr">
              <a:buNone/>
            </a:pPr>
            <a:endParaRPr lang="en-US" sz="4400" dirty="0">
              <a:latin typeface="+mj-lt"/>
            </a:endParaRPr>
          </a:p>
        </p:txBody>
      </p:sp>
    </p:spTree>
    <p:extLst>
      <p:ext uri="{BB962C8B-B14F-4D97-AF65-F5344CB8AC3E}">
        <p14:creationId xmlns:p14="http://schemas.microsoft.com/office/powerpoint/2010/main" val="3194470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C36D03-F750-3043-33B5-5EC4CACEBA58}"/>
              </a:ext>
            </a:extLst>
          </p:cNvPr>
          <p:cNvSpPr>
            <a:spLocks noGrp="1"/>
          </p:cNvSpPr>
          <p:nvPr>
            <p:ph type="sldNum" sz="quarter" idx="12"/>
          </p:nvPr>
        </p:nvSpPr>
        <p:spPr/>
        <p:txBody>
          <a:bodyPr/>
          <a:lstStyle/>
          <a:p>
            <a:fld id="{92485E01-A9C5-094E-8BEE-D289091F1286}" type="slidenum">
              <a:rPr lang="en-US" smtClean="0"/>
              <a:t>3</a:t>
            </a:fld>
            <a:endParaRPr lang="en-US"/>
          </a:p>
        </p:txBody>
      </p:sp>
      <p:sp>
        <p:nvSpPr>
          <p:cNvPr id="8" name="Oval 7">
            <a:extLst>
              <a:ext uri="{FF2B5EF4-FFF2-40B4-BE49-F238E27FC236}">
                <a16:creationId xmlns:a16="http://schemas.microsoft.com/office/drawing/2014/main" id="{7A65052C-FC29-A20D-8F90-6C49AC083516}"/>
              </a:ext>
            </a:extLst>
          </p:cNvPr>
          <p:cNvSpPr/>
          <p:nvPr/>
        </p:nvSpPr>
        <p:spPr>
          <a:xfrm>
            <a:off x="3546327" y="1846710"/>
            <a:ext cx="3801067" cy="2916329"/>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solidFill>
                <a:latin typeface="Tahoma" panose="020B0604030504040204" pitchFamily="34" charset="0"/>
                <a:ea typeface="Tahoma" panose="020B0604030504040204" pitchFamily="34" charset="0"/>
                <a:cs typeface="Tahoma" panose="020B0604030504040204" pitchFamily="34" charset="0"/>
              </a:rPr>
              <a:t>BELONGING</a:t>
            </a: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cxnSp>
        <p:nvCxnSpPr>
          <p:cNvPr id="12" name="Straight Connector 11">
            <a:extLst>
              <a:ext uri="{FF2B5EF4-FFF2-40B4-BE49-F238E27FC236}">
                <a16:creationId xmlns:a16="http://schemas.microsoft.com/office/drawing/2014/main" id="{24F5C55C-5A92-F10F-A6CD-AC62490879B1}"/>
              </a:ext>
            </a:extLst>
          </p:cNvPr>
          <p:cNvCxnSpPr>
            <a:cxnSpLocks/>
          </p:cNvCxnSpPr>
          <p:nvPr/>
        </p:nvCxnSpPr>
        <p:spPr>
          <a:xfrm flipH="1" flipV="1">
            <a:off x="6885158" y="4244133"/>
            <a:ext cx="1126938" cy="63498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AB7945F-928A-72C9-AFA9-665902F9C9E6}"/>
              </a:ext>
            </a:extLst>
          </p:cNvPr>
          <p:cNvCxnSpPr>
            <a:cxnSpLocks/>
          </p:cNvCxnSpPr>
          <p:nvPr/>
        </p:nvCxnSpPr>
        <p:spPr>
          <a:xfrm flipV="1">
            <a:off x="6867951" y="1564138"/>
            <a:ext cx="1144145" cy="752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33A739D-AABD-16E6-2E76-980E401F07FC}"/>
              </a:ext>
            </a:extLst>
          </p:cNvPr>
          <p:cNvCxnSpPr>
            <a:cxnSpLocks/>
          </p:cNvCxnSpPr>
          <p:nvPr/>
        </p:nvCxnSpPr>
        <p:spPr>
          <a:xfrm>
            <a:off x="2701749" y="1941950"/>
            <a:ext cx="1138556" cy="5662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C63F622-F65F-097F-75FB-A39960770325}"/>
              </a:ext>
            </a:extLst>
          </p:cNvPr>
          <p:cNvCxnSpPr>
            <a:cxnSpLocks/>
          </p:cNvCxnSpPr>
          <p:nvPr/>
        </p:nvCxnSpPr>
        <p:spPr>
          <a:xfrm flipV="1">
            <a:off x="7339866" y="3170116"/>
            <a:ext cx="547475" cy="2887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76E7F5B-B4F8-B23C-F3F7-11DB107EF9A1}"/>
              </a:ext>
            </a:extLst>
          </p:cNvPr>
          <p:cNvCxnSpPr>
            <a:cxnSpLocks/>
          </p:cNvCxnSpPr>
          <p:nvPr/>
        </p:nvCxnSpPr>
        <p:spPr>
          <a:xfrm flipV="1">
            <a:off x="2760609" y="3298426"/>
            <a:ext cx="765572" cy="43611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D05531-9373-0D7B-2121-68E072664C75}"/>
              </a:ext>
            </a:extLst>
          </p:cNvPr>
          <p:cNvCxnSpPr>
            <a:cxnSpLocks/>
          </p:cNvCxnSpPr>
          <p:nvPr/>
        </p:nvCxnSpPr>
        <p:spPr>
          <a:xfrm flipV="1">
            <a:off x="2701749" y="4188129"/>
            <a:ext cx="1218053" cy="79463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A39FD81-4C30-79E7-E1F2-BD08B3041B46}"/>
              </a:ext>
            </a:extLst>
          </p:cNvPr>
          <p:cNvCxnSpPr>
            <a:cxnSpLocks/>
          </p:cNvCxnSpPr>
          <p:nvPr/>
        </p:nvCxnSpPr>
        <p:spPr>
          <a:xfrm>
            <a:off x="5903976" y="4716948"/>
            <a:ext cx="192024" cy="3797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A1EA5EB-4859-5C93-15A0-CA1834307F88}"/>
              </a:ext>
            </a:extLst>
          </p:cNvPr>
          <p:cNvCxnSpPr>
            <a:cxnSpLocks/>
          </p:cNvCxnSpPr>
          <p:nvPr/>
        </p:nvCxnSpPr>
        <p:spPr>
          <a:xfrm flipV="1">
            <a:off x="4387778" y="4742896"/>
            <a:ext cx="616736" cy="42134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F22D922-5F8E-0C31-933F-4CE7078B5A9C}"/>
              </a:ext>
            </a:extLst>
          </p:cNvPr>
          <p:cNvCxnSpPr>
            <a:cxnSpLocks/>
          </p:cNvCxnSpPr>
          <p:nvPr/>
        </p:nvCxnSpPr>
        <p:spPr>
          <a:xfrm flipV="1">
            <a:off x="5688479" y="1518752"/>
            <a:ext cx="623018" cy="34401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05D45AB-86CA-3E26-FB0A-A9F6078D64B8}"/>
              </a:ext>
            </a:extLst>
          </p:cNvPr>
          <p:cNvCxnSpPr>
            <a:cxnSpLocks/>
          </p:cNvCxnSpPr>
          <p:nvPr/>
        </p:nvCxnSpPr>
        <p:spPr>
          <a:xfrm>
            <a:off x="4373231" y="1635450"/>
            <a:ext cx="192024" cy="3797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3C772EBD-D4B4-AFA0-28C2-4B249CCD18BC}"/>
              </a:ext>
            </a:extLst>
          </p:cNvPr>
          <p:cNvSpPr/>
          <p:nvPr/>
        </p:nvSpPr>
        <p:spPr>
          <a:xfrm>
            <a:off x="132590" y="1076050"/>
            <a:ext cx="2604055" cy="1432166"/>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AFFORDABLE HOUSING</a:t>
            </a:r>
            <a:endParaRPr lang="en-US" b="1" dirty="0">
              <a:solidFill>
                <a:schemeClr val="accent2"/>
              </a:solidFill>
            </a:endParaRPr>
          </a:p>
        </p:txBody>
      </p:sp>
      <p:sp>
        <p:nvSpPr>
          <p:cNvPr id="61" name="Oval 60">
            <a:extLst>
              <a:ext uri="{FF2B5EF4-FFF2-40B4-BE49-F238E27FC236}">
                <a16:creationId xmlns:a16="http://schemas.microsoft.com/office/drawing/2014/main" id="{38FB58BA-DC59-162B-36D0-B1C2CF1E0AEF}"/>
              </a:ext>
            </a:extLst>
          </p:cNvPr>
          <p:cNvSpPr/>
          <p:nvPr/>
        </p:nvSpPr>
        <p:spPr>
          <a:xfrm>
            <a:off x="0" y="3071222"/>
            <a:ext cx="2786159" cy="1432166"/>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EMPLOYMENT &amp; JOB SECURITY</a:t>
            </a:r>
            <a:endParaRPr lang="en-US" b="1" dirty="0">
              <a:solidFill>
                <a:schemeClr val="accent2"/>
              </a:solidFill>
            </a:endParaRPr>
          </a:p>
        </p:txBody>
      </p:sp>
      <p:sp>
        <p:nvSpPr>
          <p:cNvPr id="62" name="Oval 61">
            <a:extLst>
              <a:ext uri="{FF2B5EF4-FFF2-40B4-BE49-F238E27FC236}">
                <a16:creationId xmlns:a16="http://schemas.microsoft.com/office/drawing/2014/main" id="{848DD671-C324-3A23-2FA7-8D9B12A6AE9B}"/>
              </a:ext>
            </a:extLst>
          </p:cNvPr>
          <p:cNvSpPr/>
          <p:nvPr/>
        </p:nvSpPr>
        <p:spPr>
          <a:xfrm>
            <a:off x="1039090" y="4782133"/>
            <a:ext cx="1995055" cy="1783555"/>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FOOD SECURITY</a:t>
            </a:r>
            <a:endParaRPr lang="en-US" b="1" dirty="0">
              <a:solidFill>
                <a:schemeClr val="accent2"/>
              </a:solidFill>
            </a:endParaRPr>
          </a:p>
        </p:txBody>
      </p:sp>
      <p:sp>
        <p:nvSpPr>
          <p:cNvPr id="63" name="Oval 62">
            <a:extLst>
              <a:ext uri="{FF2B5EF4-FFF2-40B4-BE49-F238E27FC236}">
                <a16:creationId xmlns:a16="http://schemas.microsoft.com/office/drawing/2014/main" id="{D0F029C8-3377-BB15-D1BC-940246923832}"/>
              </a:ext>
            </a:extLst>
          </p:cNvPr>
          <p:cNvSpPr/>
          <p:nvPr/>
        </p:nvSpPr>
        <p:spPr>
          <a:xfrm>
            <a:off x="3358684" y="201606"/>
            <a:ext cx="2063937" cy="1432166"/>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LANGUAGE JUSTICE</a:t>
            </a:r>
            <a:endParaRPr lang="en-US" b="1" dirty="0">
              <a:solidFill>
                <a:schemeClr val="accent2"/>
              </a:solidFill>
            </a:endParaRPr>
          </a:p>
        </p:txBody>
      </p:sp>
      <p:sp>
        <p:nvSpPr>
          <p:cNvPr id="64" name="Oval 63">
            <a:extLst>
              <a:ext uri="{FF2B5EF4-FFF2-40B4-BE49-F238E27FC236}">
                <a16:creationId xmlns:a16="http://schemas.microsoft.com/office/drawing/2014/main" id="{03417D9E-A20A-42DB-169B-6DA5145071E8}"/>
              </a:ext>
            </a:extLst>
          </p:cNvPr>
          <p:cNvSpPr/>
          <p:nvPr/>
        </p:nvSpPr>
        <p:spPr>
          <a:xfrm>
            <a:off x="7998651" y="669560"/>
            <a:ext cx="2346993" cy="1588238"/>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EDUCATION</a:t>
            </a:r>
            <a:endParaRPr lang="en-US" b="1" dirty="0">
              <a:solidFill>
                <a:schemeClr val="accent2"/>
              </a:solidFill>
            </a:endParaRPr>
          </a:p>
        </p:txBody>
      </p:sp>
      <p:sp>
        <p:nvSpPr>
          <p:cNvPr id="65" name="Oval 64">
            <a:extLst>
              <a:ext uri="{FF2B5EF4-FFF2-40B4-BE49-F238E27FC236}">
                <a16:creationId xmlns:a16="http://schemas.microsoft.com/office/drawing/2014/main" id="{EC81E7CD-4B51-AE44-B7E2-1C35C5746EB3}"/>
              </a:ext>
            </a:extLst>
          </p:cNvPr>
          <p:cNvSpPr/>
          <p:nvPr/>
        </p:nvSpPr>
        <p:spPr>
          <a:xfrm>
            <a:off x="5879201" y="273258"/>
            <a:ext cx="2063937" cy="1432166"/>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ACCESS TO HEALTH CARE</a:t>
            </a:r>
            <a:endParaRPr lang="en-US" b="1" dirty="0">
              <a:solidFill>
                <a:schemeClr val="accent2"/>
              </a:solidFill>
            </a:endParaRPr>
          </a:p>
        </p:txBody>
      </p:sp>
      <p:sp>
        <p:nvSpPr>
          <p:cNvPr id="66" name="Oval 65">
            <a:extLst>
              <a:ext uri="{FF2B5EF4-FFF2-40B4-BE49-F238E27FC236}">
                <a16:creationId xmlns:a16="http://schemas.microsoft.com/office/drawing/2014/main" id="{38C9C27A-D274-F395-E178-2B0C3071DC81}"/>
              </a:ext>
            </a:extLst>
          </p:cNvPr>
          <p:cNvSpPr/>
          <p:nvPr/>
        </p:nvSpPr>
        <p:spPr>
          <a:xfrm>
            <a:off x="7975721" y="4266678"/>
            <a:ext cx="4012958" cy="1432166"/>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TRANSPORTATION</a:t>
            </a:r>
            <a:endParaRPr lang="en-US" b="1" dirty="0">
              <a:solidFill>
                <a:schemeClr val="accent2"/>
              </a:solidFill>
            </a:endParaRPr>
          </a:p>
        </p:txBody>
      </p:sp>
      <p:sp>
        <p:nvSpPr>
          <p:cNvPr id="67" name="Oval 66">
            <a:extLst>
              <a:ext uri="{FF2B5EF4-FFF2-40B4-BE49-F238E27FC236}">
                <a16:creationId xmlns:a16="http://schemas.microsoft.com/office/drawing/2014/main" id="{10CF9C1A-970E-B65C-96F7-540E0C96A858}"/>
              </a:ext>
            </a:extLst>
          </p:cNvPr>
          <p:cNvSpPr/>
          <p:nvPr/>
        </p:nvSpPr>
        <p:spPr>
          <a:xfrm>
            <a:off x="5286443" y="5045167"/>
            <a:ext cx="2589475" cy="1493745"/>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SOCIAL NETWORKS</a:t>
            </a:r>
          </a:p>
          <a:p>
            <a:pPr algn="ctr"/>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68" name="Oval 67">
            <a:extLst>
              <a:ext uri="{FF2B5EF4-FFF2-40B4-BE49-F238E27FC236}">
                <a16:creationId xmlns:a16="http://schemas.microsoft.com/office/drawing/2014/main" id="{654F14C1-CEE8-2979-8DE9-D53342ADA44A}"/>
              </a:ext>
            </a:extLst>
          </p:cNvPr>
          <p:cNvSpPr/>
          <p:nvPr/>
        </p:nvSpPr>
        <p:spPr>
          <a:xfrm>
            <a:off x="3133948" y="5140715"/>
            <a:ext cx="1905551" cy="151567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FAMILY TIES</a:t>
            </a:r>
            <a:endParaRPr lang="en-US" b="1" dirty="0">
              <a:solidFill>
                <a:schemeClr val="accent2"/>
              </a:solidFill>
            </a:endParaRPr>
          </a:p>
        </p:txBody>
      </p:sp>
      <p:sp>
        <p:nvSpPr>
          <p:cNvPr id="69" name="Oval 68">
            <a:extLst>
              <a:ext uri="{FF2B5EF4-FFF2-40B4-BE49-F238E27FC236}">
                <a16:creationId xmlns:a16="http://schemas.microsoft.com/office/drawing/2014/main" id="{9A99C2BF-55CE-02A9-AEC0-73EFEF25D8F9}"/>
              </a:ext>
            </a:extLst>
          </p:cNvPr>
          <p:cNvSpPr/>
          <p:nvPr/>
        </p:nvSpPr>
        <p:spPr>
          <a:xfrm>
            <a:off x="7875918" y="2449524"/>
            <a:ext cx="2663048" cy="1432166"/>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CIVIC ENGAGEMENT</a:t>
            </a:r>
          </a:p>
        </p:txBody>
      </p:sp>
    </p:spTree>
    <p:extLst>
      <p:ext uri="{BB962C8B-B14F-4D97-AF65-F5344CB8AC3E}">
        <p14:creationId xmlns:p14="http://schemas.microsoft.com/office/powerpoint/2010/main" val="1064235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0FB4DF1-9FA4-2444-8CFF-FC4656A8D2B7}"/>
              </a:ext>
            </a:extLst>
          </p:cNvPr>
          <p:cNvGraphicFramePr>
            <a:graphicFrameLocks noGrp="1"/>
          </p:cNvGraphicFramePr>
          <p:nvPr>
            <p:ph idx="1"/>
          </p:nvPr>
        </p:nvGraphicFramePr>
        <p:xfrm>
          <a:off x="838200" y="254000"/>
          <a:ext cx="10515600" cy="5922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AB92AA7-E65A-8846-B67C-1939FCE1CB0A}"/>
              </a:ext>
            </a:extLst>
          </p:cNvPr>
          <p:cNvSpPr txBox="1"/>
          <p:nvPr/>
        </p:nvSpPr>
        <p:spPr>
          <a:xfrm>
            <a:off x="9745870" y="6396335"/>
            <a:ext cx="4295553" cy="461665"/>
          </a:xfrm>
          <a:prstGeom prst="rect">
            <a:avLst/>
          </a:prstGeom>
          <a:noFill/>
        </p:spPr>
        <p:txBody>
          <a:bodyPr wrap="square" rtlCol="0">
            <a:spAutoFit/>
          </a:bodyPr>
          <a:lstStyle/>
          <a:p>
            <a:r>
              <a:rPr lang="en-US" sz="2400" dirty="0">
                <a:latin typeface="Tw Cen MT" panose="020B0602020104020603" pitchFamily="34" charset="77"/>
              </a:rPr>
              <a:t>(Maslow, 1943)</a:t>
            </a:r>
          </a:p>
        </p:txBody>
      </p:sp>
      <p:sp>
        <p:nvSpPr>
          <p:cNvPr id="2" name="TextBox 1">
            <a:extLst>
              <a:ext uri="{FF2B5EF4-FFF2-40B4-BE49-F238E27FC236}">
                <a16:creationId xmlns:a16="http://schemas.microsoft.com/office/drawing/2014/main" id="{0F861830-BF8D-6D4A-A3BD-76BE653CBEBD}"/>
              </a:ext>
            </a:extLst>
          </p:cNvPr>
          <p:cNvSpPr txBox="1"/>
          <p:nvPr/>
        </p:nvSpPr>
        <p:spPr>
          <a:xfrm>
            <a:off x="2493119" y="489308"/>
            <a:ext cx="7454348" cy="1015663"/>
          </a:xfrm>
          <a:prstGeom prst="rect">
            <a:avLst/>
          </a:prstGeom>
          <a:noFill/>
        </p:spPr>
        <p:txBody>
          <a:bodyPr wrap="square" rtlCol="0">
            <a:spAutoFit/>
          </a:bodyPr>
          <a:lstStyle/>
          <a:p>
            <a:pPr algn="ctr"/>
            <a:r>
              <a:rPr lang="en-US" sz="4000" dirty="0">
                <a:ln w="0"/>
                <a:effectLst>
                  <a:outerShdw blurRad="38100" dist="19050" dir="2700000" algn="tl" rotWithShape="0">
                    <a:schemeClr val="dk1">
                      <a:alpha val="40000"/>
                    </a:schemeClr>
                  </a:outerShdw>
                </a:effectLst>
                <a:latin typeface="Tw Cen MT" panose="020B0602020104020603" pitchFamily="34" charset="77"/>
              </a:rPr>
              <a:t> SELF-ACTUALIZATION</a:t>
            </a:r>
          </a:p>
          <a:p>
            <a:pPr algn="ctr"/>
            <a:r>
              <a:rPr lang="en-US" sz="2000" dirty="0">
                <a:ln w="0"/>
                <a:effectLst>
                  <a:outerShdw blurRad="38100" dist="19050" dir="2700000" algn="tl" rotWithShape="0">
                    <a:schemeClr val="dk1">
                      <a:alpha val="40000"/>
                    </a:schemeClr>
                  </a:outerShdw>
                </a:effectLst>
                <a:latin typeface="Tw Cen MT" panose="020B0602020104020603" pitchFamily="34" charset="77"/>
              </a:rPr>
              <a:t>“to become everything one is capable of becoming”</a:t>
            </a:r>
          </a:p>
        </p:txBody>
      </p:sp>
    </p:spTree>
    <p:extLst>
      <p:ext uri="{BB962C8B-B14F-4D97-AF65-F5344CB8AC3E}">
        <p14:creationId xmlns:p14="http://schemas.microsoft.com/office/powerpoint/2010/main" val="4003083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40B202-2375-150C-442A-6DAAD638FD09}"/>
              </a:ext>
            </a:extLst>
          </p:cNvPr>
          <p:cNvSpPr>
            <a:spLocks noGrp="1"/>
          </p:cNvSpPr>
          <p:nvPr>
            <p:ph type="sldNum" sz="quarter" idx="12"/>
          </p:nvPr>
        </p:nvSpPr>
        <p:spPr/>
        <p:txBody>
          <a:bodyPr/>
          <a:lstStyle/>
          <a:p>
            <a:fld id="{92485E01-A9C5-094E-8BEE-D289091F1286}" type="slidenum">
              <a:rPr lang="en-US" smtClean="0"/>
              <a:t>5</a:t>
            </a:fld>
            <a:endParaRPr lang="en-US"/>
          </a:p>
        </p:txBody>
      </p:sp>
      <p:pic>
        <p:nvPicPr>
          <p:cNvPr id="7" name="Content Placeholder 5">
            <a:extLst>
              <a:ext uri="{FF2B5EF4-FFF2-40B4-BE49-F238E27FC236}">
                <a16:creationId xmlns:a16="http://schemas.microsoft.com/office/drawing/2014/main" id="{EBBD8377-2070-04CE-764C-98CC3AA61E33}"/>
              </a:ext>
            </a:extLst>
          </p:cNvPr>
          <p:cNvPicPr>
            <a:picLocks noChangeAspect="1"/>
          </p:cNvPicPr>
          <p:nvPr/>
        </p:nvPicPr>
        <p:blipFill>
          <a:blip r:embed="rId3"/>
          <a:stretch>
            <a:fillRect/>
          </a:stretch>
        </p:blipFill>
        <p:spPr>
          <a:xfrm>
            <a:off x="71284" y="4688809"/>
            <a:ext cx="3889004" cy="2032666"/>
          </a:xfrm>
          <a:prstGeom prst="rect">
            <a:avLst/>
          </a:prstGeom>
        </p:spPr>
      </p:pic>
      <p:graphicFrame>
        <p:nvGraphicFramePr>
          <p:cNvPr id="10" name="Content Placeholder 3">
            <a:extLst>
              <a:ext uri="{FF2B5EF4-FFF2-40B4-BE49-F238E27FC236}">
                <a16:creationId xmlns:a16="http://schemas.microsoft.com/office/drawing/2014/main" id="{1D887048-2812-814C-377D-5C00625C6C86}"/>
              </a:ext>
            </a:extLst>
          </p:cNvPr>
          <p:cNvGraphicFramePr>
            <a:graphicFrameLocks/>
          </p:cNvGraphicFramePr>
          <p:nvPr/>
        </p:nvGraphicFramePr>
        <p:xfrm>
          <a:off x="2787445" y="906488"/>
          <a:ext cx="9215284" cy="4701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5" name="Straight Connector 4">
            <a:extLst>
              <a:ext uri="{FF2B5EF4-FFF2-40B4-BE49-F238E27FC236}">
                <a16:creationId xmlns:a16="http://schemas.microsoft.com/office/drawing/2014/main" id="{A982E2B3-BA8A-BC1D-B8E8-788AAB87C475}"/>
              </a:ext>
            </a:extLst>
          </p:cNvPr>
          <p:cNvCxnSpPr/>
          <p:nvPr/>
        </p:nvCxnSpPr>
        <p:spPr>
          <a:xfrm flipV="1">
            <a:off x="2787445" y="365125"/>
            <a:ext cx="5104225" cy="52428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3EF956-B5EB-F3E0-16A9-A9FF584DD3D1}"/>
              </a:ext>
            </a:extLst>
          </p:cNvPr>
          <p:cNvCxnSpPr>
            <a:cxnSpLocks/>
          </p:cNvCxnSpPr>
          <p:nvPr/>
        </p:nvCxnSpPr>
        <p:spPr>
          <a:xfrm flipH="1" flipV="1">
            <a:off x="6917635" y="365125"/>
            <a:ext cx="5085094" cy="524282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07BE1909-0042-67D0-F568-67CC69DA51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461" y="964388"/>
            <a:ext cx="5104225" cy="24646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7936873-CC1B-1495-7B39-68E75BBD421D}"/>
              </a:ext>
            </a:extLst>
          </p:cNvPr>
          <p:cNvSpPr txBox="1"/>
          <p:nvPr/>
        </p:nvSpPr>
        <p:spPr>
          <a:xfrm>
            <a:off x="9745870" y="6396335"/>
            <a:ext cx="4295553" cy="461665"/>
          </a:xfrm>
          <a:prstGeom prst="rect">
            <a:avLst/>
          </a:prstGeom>
          <a:noFill/>
        </p:spPr>
        <p:txBody>
          <a:bodyPr wrap="square" rtlCol="0">
            <a:spAutoFit/>
          </a:bodyPr>
          <a:lstStyle/>
          <a:p>
            <a:r>
              <a:rPr lang="en-US" sz="2400" dirty="0">
                <a:latin typeface="Tw Cen MT" panose="020B0602020104020603" pitchFamily="34" charset="77"/>
              </a:rPr>
              <a:t>(Blackfeet Nation)</a:t>
            </a:r>
          </a:p>
        </p:txBody>
      </p:sp>
    </p:spTree>
    <p:extLst>
      <p:ext uri="{BB962C8B-B14F-4D97-AF65-F5344CB8AC3E}">
        <p14:creationId xmlns:p14="http://schemas.microsoft.com/office/powerpoint/2010/main" val="358792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7C3F4F-36F5-46C5-13A4-F217AAD55E28}"/>
              </a:ext>
            </a:extLst>
          </p:cNvPr>
          <p:cNvPicPr>
            <a:picLocks noGrp="1" noChangeAspect="1"/>
          </p:cNvPicPr>
          <p:nvPr>
            <p:ph idx="1"/>
          </p:nvPr>
        </p:nvPicPr>
        <p:blipFill>
          <a:blip r:embed="rId3"/>
          <a:stretch>
            <a:fillRect/>
          </a:stretch>
        </p:blipFill>
        <p:spPr>
          <a:xfrm>
            <a:off x="0" y="28806"/>
            <a:ext cx="12284765" cy="4967638"/>
          </a:xfrm>
        </p:spPr>
      </p:pic>
      <p:pic>
        <p:nvPicPr>
          <p:cNvPr id="6" name="Content Placeholder 4" descr="A screenshot of a social media post&#10;&#10;Description automatically generated">
            <a:extLst>
              <a:ext uri="{FF2B5EF4-FFF2-40B4-BE49-F238E27FC236}">
                <a16:creationId xmlns:a16="http://schemas.microsoft.com/office/drawing/2014/main" id="{032CD135-33DB-B336-F47B-06C31D28F0DE}"/>
              </a:ext>
            </a:extLst>
          </p:cNvPr>
          <p:cNvPicPr>
            <a:picLocks noChangeAspect="1"/>
          </p:cNvPicPr>
          <p:nvPr/>
        </p:nvPicPr>
        <p:blipFill rotWithShape="1">
          <a:blip r:embed="rId4"/>
          <a:srcRect b="67979"/>
          <a:stretch/>
        </p:blipFill>
        <p:spPr>
          <a:xfrm>
            <a:off x="0" y="3335964"/>
            <a:ext cx="12192000" cy="3493230"/>
          </a:xfrm>
          <a:prstGeom prst="rect">
            <a:avLst/>
          </a:prstGeom>
        </p:spPr>
      </p:pic>
      <p:sp>
        <p:nvSpPr>
          <p:cNvPr id="2" name="TextBox 1">
            <a:extLst>
              <a:ext uri="{FF2B5EF4-FFF2-40B4-BE49-F238E27FC236}">
                <a16:creationId xmlns:a16="http://schemas.microsoft.com/office/drawing/2014/main" id="{C44083A4-2099-6DF9-CACC-0D3CD999F6F5}"/>
              </a:ext>
            </a:extLst>
          </p:cNvPr>
          <p:cNvSpPr txBox="1"/>
          <p:nvPr/>
        </p:nvSpPr>
        <p:spPr>
          <a:xfrm>
            <a:off x="10866782" y="3335964"/>
            <a:ext cx="1417983" cy="523220"/>
          </a:xfrm>
          <a:prstGeom prst="rect">
            <a:avLst/>
          </a:prstGeom>
          <a:solidFill>
            <a:schemeClr val="accent2"/>
          </a:solidFill>
          <a:ln>
            <a:solidFill>
              <a:schemeClr val="bg1"/>
            </a:solidFill>
          </a:ln>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2018</a:t>
            </a:r>
          </a:p>
        </p:txBody>
      </p:sp>
      <p:sp>
        <p:nvSpPr>
          <p:cNvPr id="7" name="TextBox 6">
            <a:extLst>
              <a:ext uri="{FF2B5EF4-FFF2-40B4-BE49-F238E27FC236}">
                <a16:creationId xmlns:a16="http://schemas.microsoft.com/office/drawing/2014/main" id="{0B0E0128-CF77-8CAE-AED9-659AA88AA559}"/>
              </a:ext>
            </a:extLst>
          </p:cNvPr>
          <p:cNvSpPr txBox="1"/>
          <p:nvPr/>
        </p:nvSpPr>
        <p:spPr>
          <a:xfrm>
            <a:off x="10774017" y="38100"/>
            <a:ext cx="1417983" cy="523220"/>
          </a:xfrm>
          <a:prstGeom prst="rect">
            <a:avLst/>
          </a:prstGeom>
          <a:solidFill>
            <a:schemeClr val="accent2"/>
          </a:solidFill>
          <a:ln>
            <a:solidFill>
              <a:schemeClr val="bg1"/>
            </a:solidFill>
          </a:ln>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2021</a:t>
            </a:r>
          </a:p>
        </p:txBody>
      </p:sp>
    </p:spTree>
    <p:extLst>
      <p:ext uri="{BB962C8B-B14F-4D97-AF65-F5344CB8AC3E}">
        <p14:creationId xmlns:p14="http://schemas.microsoft.com/office/powerpoint/2010/main" val="26226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ABF08-054B-6C4C-BCEF-854A814A5A48}"/>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DEFINITIONS</a:t>
            </a:r>
          </a:p>
        </p:txBody>
      </p:sp>
      <p:sp>
        <p:nvSpPr>
          <p:cNvPr id="3" name="TextBox 2">
            <a:extLst>
              <a:ext uri="{FF2B5EF4-FFF2-40B4-BE49-F238E27FC236}">
                <a16:creationId xmlns:a16="http://schemas.microsoft.com/office/drawing/2014/main" id="{DF4962FB-0753-A949-B343-A2D7E06FB19F}"/>
              </a:ext>
            </a:extLst>
          </p:cNvPr>
          <p:cNvSpPr txBox="1"/>
          <p:nvPr/>
        </p:nvSpPr>
        <p:spPr>
          <a:xfrm>
            <a:off x="1271242" y="1397128"/>
            <a:ext cx="4348975" cy="483209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a:latin typeface="Times" pitchFamily="2" charset="0"/>
              </a:rPr>
              <a:t>“A </a:t>
            </a:r>
            <a:r>
              <a:rPr lang="en-US" sz="2800" b="1" dirty="0">
                <a:latin typeface="Times" pitchFamily="2" charset="0"/>
              </a:rPr>
              <a:t>refugee</a:t>
            </a:r>
            <a:r>
              <a:rPr lang="en-US" sz="2800" dirty="0">
                <a:latin typeface="Times" pitchFamily="2" charset="0"/>
              </a:rPr>
              <a:t> is someone who is unable or unwilling to return to their country of origin owing to a well-founded fear of being persecuted for reasons of race, religion, nationality, membership of a particular social group, or political opinion.”</a:t>
            </a:r>
          </a:p>
          <a:p>
            <a:pPr algn="ctr"/>
            <a:endParaRPr lang="en-US" sz="2800" dirty="0">
              <a:latin typeface="Times" pitchFamily="2" charset="0"/>
            </a:endParaRPr>
          </a:p>
        </p:txBody>
      </p:sp>
    </p:spTree>
    <p:extLst>
      <p:ext uri="{BB962C8B-B14F-4D97-AF65-F5344CB8AC3E}">
        <p14:creationId xmlns:p14="http://schemas.microsoft.com/office/powerpoint/2010/main" val="313971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0A6028-FF08-CE46-AF46-6CCC35758FA6}"/>
              </a:ext>
            </a:extLst>
          </p:cNvPr>
          <p:cNvSpPr>
            <a:spLocks noGrp="1"/>
          </p:cNvSpPr>
          <p:nvPr>
            <p:ph type="sldNum" sz="quarter" idx="12"/>
          </p:nvPr>
        </p:nvSpPr>
        <p:spPr>
          <a:xfrm>
            <a:off x="8610600" y="6356350"/>
            <a:ext cx="2743200" cy="365125"/>
          </a:xfrm>
        </p:spPr>
        <p:txBody>
          <a:bodyPr>
            <a:normAutofit/>
          </a:bodyPr>
          <a:lstStyle/>
          <a:p>
            <a:pPr>
              <a:spcAft>
                <a:spcPts val="600"/>
              </a:spcAft>
            </a:pPr>
            <a:fld id="{92485E01-A9C5-094E-8BEE-D289091F1286}" type="slidenum">
              <a:rPr lang="en-US" smtClean="0"/>
              <a:pPr>
                <a:spcAft>
                  <a:spcPts val="600"/>
                </a:spcAft>
              </a:pPr>
              <a:t>8</a:t>
            </a:fld>
            <a:endParaRPr lang="en-US"/>
          </a:p>
        </p:txBody>
      </p:sp>
      <p:graphicFrame>
        <p:nvGraphicFramePr>
          <p:cNvPr id="6" name="Content Placeholder 2">
            <a:extLst>
              <a:ext uri="{FF2B5EF4-FFF2-40B4-BE49-F238E27FC236}">
                <a16:creationId xmlns:a16="http://schemas.microsoft.com/office/drawing/2014/main" id="{6BC54A87-0F0D-4E41-9528-AB4EFCF9C1A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1AA8BF0E-5319-8A49-9F50-D2BB0C275ABF}"/>
              </a:ext>
            </a:extLst>
          </p:cNvPr>
          <p:cNvSpPr txBox="1">
            <a:spLocks/>
          </p:cNvSpPr>
          <p:nvPr/>
        </p:nvSpPr>
        <p:spPr>
          <a:xfrm>
            <a:off x="0" y="320675"/>
            <a:ext cx="10515600" cy="1325563"/>
          </a:xfrm>
          <a:prstGeom prst="rect">
            <a:avLst/>
          </a:prstGeom>
          <a:solidFill>
            <a:schemeClr val="tx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“THREE DURABLE SOLUTIONS”</a:t>
            </a:r>
          </a:p>
        </p:txBody>
      </p:sp>
    </p:spTree>
    <p:extLst>
      <p:ext uri="{BB962C8B-B14F-4D97-AF65-F5344CB8AC3E}">
        <p14:creationId xmlns:p14="http://schemas.microsoft.com/office/powerpoint/2010/main" val="153754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4243-9CBD-5B42-A03F-3C47EFBC0BCB}"/>
              </a:ext>
            </a:extLst>
          </p:cNvPr>
          <p:cNvSpPr>
            <a:spLocks noGrp="1"/>
          </p:cNvSpPr>
          <p:nvPr>
            <p:ph type="title"/>
          </p:nvPr>
        </p:nvSpPr>
        <p:spPr/>
        <p:txBody>
          <a:bodyPr/>
          <a:lstStyle/>
          <a:p>
            <a:r>
              <a:rPr lang="en-US" dirty="0"/>
              <a:t>RESETTLEMENT</a:t>
            </a:r>
          </a:p>
        </p:txBody>
      </p:sp>
      <p:sp>
        <p:nvSpPr>
          <p:cNvPr id="3" name="Content Placeholder 2">
            <a:extLst>
              <a:ext uri="{FF2B5EF4-FFF2-40B4-BE49-F238E27FC236}">
                <a16:creationId xmlns:a16="http://schemas.microsoft.com/office/drawing/2014/main" id="{D6BA0D89-7CE1-BA41-B942-4B7BAF9ACE8C}"/>
              </a:ext>
            </a:extLst>
          </p:cNvPr>
          <p:cNvSpPr>
            <a:spLocks noGrp="1"/>
          </p:cNvSpPr>
          <p:nvPr>
            <p:ph idx="1"/>
          </p:nvPr>
        </p:nvSpPr>
        <p:spPr/>
        <p:txBody>
          <a:bodyPr/>
          <a:lstStyle/>
          <a:p>
            <a:pPr marL="0" indent="0">
              <a:buNone/>
            </a:pPr>
            <a:r>
              <a:rPr lang="en-US" dirty="0">
                <a:latin typeface="Garamond" panose="02020404030301010803" pitchFamily="18" charset="0"/>
              </a:rPr>
              <a:t>The selection and transfer of refugees from one country in which they have initially sought protection to a third country which has agreed to admit them as refugees.</a:t>
            </a:r>
            <a:r>
              <a:rPr lang="en-US" dirty="0">
                <a:effectLst/>
                <a:latin typeface="Garamond" panose="02020404030301010803" pitchFamily="18" charset="0"/>
              </a:rPr>
              <a:t> </a:t>
            </a:r>
          </a:p>
          <a:p>
            <a:r>
              <a:rPr lang="en-US" sz="3200" dirty="0">
                <a:latin typeface="Garamond" panose="02020404030301010803" pitchFamily="18" charset="0"/>
              </a:rPr>
              <a:t>1% of the total are flagged for resettlement</a:t>
            </a:r>
          </a:p>
          <a:p>
            <a:pPr lvl="1"/>
            <a:r>
              <a:rPr lang="en-US" sz="2800" dirty="0">
                <a:latin typeface="Garamond" panose="02020404030301010803" pitchFamily="18" charset="0"/>
              </a:rPr>
              <a:t>Medical needs</a:t>
            </a:r>
          </a:p>
          <a:p>
            <a:pPr lvl="1"/>
            <a:r>
              <a:rPr lang="en-US" sz="2800" dirty="0">
                <a:latin typeface="Garamond" panose="02020404030301010803" pitchFamily="18" charset="0"/>
              </a:rPr>
              <a:t>Reunification</a:t>
            </a:r>
          </a:p>
          <a:p>
            <a:pPr lvl="1"/>
            <a:r>
              <a:rPr lang="en-US" sz="2800" dirty="0">
                <a:latin typeface="Garamond" panose="02020404030301010803" pitchFamily="18" charset="0"/>
              </a:rPr>
              <a:t>Women and children at risk</a:t>
            </a:r>
          </a:p>
          <a:p>
            <a:pPr marL="0" indent="0">
              <a:buNone/>
            </a:pPr>
            <a:endParaRPr lang="en-US" dirty="0">
              <a:latin typeface="Garamond" panose="02020404030301010803" pitchFamily="18" charset="0"/>
            </a:endParaRPr>
          </a:p>
        </p:txBody>
      </p:sp>
    </p:spTree>
    <p:extLst>
      <p:ext uri="{BB962C8B-B14F-4D97-AF65-F5344CB8AC3E}">
        <p14:creationId xmlns:p14="http://schemas.microsoft.com/office/powerpoint/2010/main" val="404828322"/>
      </p:ext>
    </p:extLst>
  </p:cSld>
  <p:clrMapOvr>
    <a:masterClrMapping/>
  </p:clrMapOvr>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8704</TotalTime>
  <Words>1114</Words>
  <Application>Microsoft Macintosh PowerPoint</Application>
  <PresentationFormat>Widescreen</PresentationFormat>
  <Paragraphs>238</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Calibri Light</vt:lpstr>
      <vt:lpstr>Garamond</vt:lpstr>
      <vt:lpstr>Tahoma</vt:lpstr>
      <vt:lpstr>Times</vt:lpstr>
      <vt:lpstr>Times New Roman</vt:lpstr>
      <vt:lpstr>Tw Cen MT</vt:lpstr>
      <vt:lpstr>Wingdings</vt:lpstr>
      <vt:lpstr>Office Theme</vt:lpstr>
      <vt:lpstr>On Belonging</vt:lpstr>
      <vt:lpstr>Three Conditions of Belonging</vt:lpstr>
      <vt:lpstr>PowerPoint Presentation</vt:lpstr>
      <vt:lpstr>PowerPoint Presentation</vt:lpstr>
      <vt:lpstr>PowerPoint Presentation</vt:lpstr>
      <vt:lpstr>PowerPoint Presentation</vt:lpstr>
      <vt:lpstr>DEFINITIONS</vt:lpstr>
      <vt:lpstr>PowerPoint Presentation</vt:lpstr>
      <vt:lpstr>RESETTLEMENT</vt:lpstr>
      <vt:lpstr>HOW DOES RESETTLEMENT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Conditions of Belonging</vt:lpstr>
      <vt:lpstr>Negotiating Belonging…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Belonging: From Citizens to Refugees</dc:title>
  <dc:creator>Savas, Ozge</dc:creator>
  <cp:lastModifiedBy>Özge Savas</cp:lastModifiedBy>
  <cp:revision>154</cp:revision>
  <cp:lastPrinted>2022-02-23T02:01:08Z</cp:lastPrinted>
  <dcterms:created xsi:type="dcterms:W3CDTF">2020-03-05T22:01:57Z</dcterms:created>
  <dcterms:modified xsi:type="dcterms:W3CDTF">2022-05-26T15:46:49Z</dcterms:modified>
</cp:coreProperties>
</file>