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58" r:id="rId6"/>
    <p:sldId id="268" r:id="rId7"/>
    <p:sldId id="279" r:id="rId8"/>
    <p:sldId id="269" r:id="rId9"/>
    <p:sldId id="286" r:id="rId10"/>
    <p:sldId id="266" r:id="rId11"/>
    <p:sldId id="267" r:id="rId12"/>
    <p:sldId id="262" r:id="rId13"/>
    <p:sldId id="261" r:id="rId14"/>
    <p:sldId id="287" r:id="rId15"/>
    <p:sldId id="263" r:id="rId16"/>
    <p:sldId id="270" r:id="rId17"/>
    <p:sldId id="260" r:id="rId18"/>
    <p:sldId id="271" r:id="rId19"/>
    <p:sldId id="278" r:id="rId20"/>
    <p:sldId id="272" r:id="rId21"/>
    <p:sldId id="273" r:id="rId22"/>
    <p:sldId id="277" r:id="rId23"/>
    <p:sldId id="281" r:id="rId24"/>
    <p:sldId id="282" r:id="rId25"/>
    <p:sldId id="283" r:id="rId26"/>
    <p:sldId id="284" r:id="rId27"/>
    <p:sldId id="285" r:id="rId28"/>
    <p:sldId id="275" r:id="rId29"/>
    <p:sldId id="280" r:id="rId30"/>
    <p:sldId id="274" r:id="rId31"/>
    <p:sldId id="259" r:id="rId32"/>
    <p:sldId id="290" r:id="rId33"/>
    <p:sldId id="292" r:id="rId34"/>
    <p:sldId id="298" r:id="rId35"/>
    <p:sldId id="297" r:id="rId36"/>
    <p:sldId id="289" r:id="rId37"/>
    <p:sldId id="295" r:id="rId38"/>
    <p:sldId id="296" r:id="rId39"/>
    <p:sldId id="293" r:id="rId40"/>
    <p:sldId id="29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1A728-CB39-4079-AF7D-544C441B9264}" v="504" dt="2022-05-02T14:21:28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8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Martin" userId="b3432e4faeec7f82" providerId="LiveId" clId="{5001A728-CB39-4079-AF7D-544C441B9264}"/>
    <pc:docChg chg="undo custSel addSld delSld modSld sldOrd modMainMaster">
      <pc:chgData name="Jessica Martin" userId="b3432e4faeec7f82" providerId="LiveId" clId="{5001A728-CB39-4079-AF7D-544C441B9264}" dt="2022-05-02T14:21:28.806" v="14262" actId="20577"/>
      <pc:docMkLst>
        <pc:docMk/>
      </pc:docMkLst>
      <pc:sldChg chg="modSp mod modTransition">
        <pc:chgData name="Jessica Martin" userId="b3432e4faeec7f82" providerId="LiveId" clId="{5001A728-CB39-4079-AF7D-544C441B9264}" dt="2022-04-25T21:22:16.483" v="13464" actId="2711"/>
        <pc:sldMkLst>
          <pc:docMk/>
          <pc:sldMk cId="291919766" sldId="256"/>
        </pc:sldMkLst>
        <pc:spChg chg="mod">
          <ac:chgData name="Jessica Martin" userId="b3432e4faeec7f82" providerId="LiveId" clId="{5001A728-CB39-4079-AF7D-544C441B9264}" dt="2022-04-25T21:22:16.483" v="13464" actId="2711"/>
          <ac:spMkLst>
            <pc:docMk/>
            <pc:sldMk cId="291919766" sldId="256"/>
            <ac:spMk id="3" creationId="{0B2D8657-5BC9-4401-A4C9-58F5DE7D68A5}"/>
          </ac:spMkLst>
        </pc:spChg>
      </pc:sldChg>
      <pc:sldChg chg="addSp delSp modSp mod modTransition setBg modAnim">
        <pc:chgData name="Jessica Martin" userId="b3432e4faeec7f82" providerId="LiveId" clId="{5001A728-CB39-4079-AF7D-544C441B9264}" dt="2022-04-26T15:31:52.313" v="13956" actId="20577"/>
        <pc:sldMkLst>
          <pc:docMk/>
          <pc:sldMk cId="2083764761" sldId="257"/>
        </pc:sldMkLst>
        <pc:spChg chg="mod ord">
          <ac:chgData name="Jessica Martin" userId="b3432e4faeec7f82" providerId="LiveId" clId="{5001A728-CB39-4079-AF7D-544C441B9264}" dt="2022-04-12T15:10:49.854" v="5507" actId="26606"/>
          <ac:spMkLst>
            <pc:docMk/>
            <pc:sldMk cId="2083764761" sldId="257"/>
            <ac:spMk id="2" creationId="{078DB8FE-237C-4A0E-AB68-DDED155247BD}"/>
          </ac:spMkLst>
        </pc:spChg>
        <pc:spChg chg="mod ord">
          <ac:chgData name="Jessica Martin" userId="b3432e4faeec7f82" providerId="LiveId" clId="{5001A728-CB39-4079-AF7D-544C441B9264}" dt="2022-04-26T15:31:52.313" v="13956" actId="20577"/>
          <ac:spMkLst>
            <pc:docMk/>
            <pc:sldMk cId="2083764761" sldId="257"/>
            <ac:spMk id="4" creationId="{E8A625FB-5776-4F26-9ED5-FC451F1F43CD}"/>
          </ac:spMkLst>
        </pc:spChg>
        <pc:spChg chg="add del">
          <ac:chgData name="Jessica Martin" userId="b3432e4faeec7f82" providerId="LiveId" clId="{5001A728-CB39-4079-AF7D-544C441B9264}" dt="2022-04-12T15:05:16.772" v="5242" actId="26606"/>
          <ac:spMkLst>
            <pc:docMk/>
            <pc:sldMk cId="2083764761" sldId="257"/>
            <ac:spMk id="11" creationId="{B1007713-5891-46A9-BACA-FAD760FE2353}"/>
          </ac:spMkLst>
        </pc:spChg>
        <pc:spChg chg="add del">
          <ac:chgData name="Jessica Martin" userId="b3432e4faeec7f82" providerId="LiveId" clId="{5001A728-CB39-4079-AF7D-544C441B9264}" dt="2022-04-12T15:05:16.772" v="5242" actId="26606"/>
          <ac:spMkLst>
            <pc:docMk/>
            <pc:sldMk cId="2083764761" sldId="257"/>
            <ac:spMk id="13" creationId="{74BB6AA7-7EAD-4D3B-9335-B6E8BD7E6891}"/>
          </ac:spMkLst>
        </pc:spChg>
        <pc:spChg chg="add del mod">
          <ac:chgData name="Jessica Martin" userId="b3432e4faeec7f82" providerId="LiveId" clId="{5001A728-CB39-4079-AF7D-544C441B9264}" dt="2022-04-12T15:12:59.903" v="5584" actId="1076"/>
          <ac:spMkLst>
            <pc:docMk/>
            <pc:sldMk cId="2083764761" sldId="257"/>
            <ac:spMk id="15" creationId="{8E95AE38-E976-43ED-BD42-7DDDA940393B}"/>
          </ac:spMkLst>
        </pc:spChg>
        <pc:spChg chg="add del">
          <ac:chgData name="Jessica Martin" userId="b3432e4faeec7f82" providerId="LiveId" clId="{5001A728-CB39-4079-AF7D-544C441B9264}" dt="2022-04-12T15:10:49.856" v="5508" actId="26606"/>
          <ac:spMkLst>
            <pc:docMk/>
            <pc:sldMk cId="2083764761" sldId="257"/>
            <ac:spMk id="18" creationId="{61B2A784-4501-42A8-86DF-DB27DE395089}"/>
          </ac:spMkLst>
        </pc:spChg>
        <pc:spChg chg="add del">
          <ac:chgData name="Jessica Martin" userId="b3432e4faeec7f82" providerId="LiveId" clId="{5001A728-CB39-4079-AF7D-544C441B9264}" dt="2022-04-12T15:10:49.856" v="5508" actId="26606"/>
          <ac:spMkLst>
            <pc:docMk/>
            <pc:sldMk cId="2083764761" sldId="257"/>
            <ac:spMk id="20" creationId="{BD81F152-1CB8-4D45-901E-72392D690ACA}"/>
          </ac:spMkLst>
        </pc:spChg>
        <pc:spChg chg="add del">
          <ac:chgData name="Jessica Martin" userId="b3432e4faeec7f82" providerId="LiveId" clId="{5001A728-CB39-4079-AF7D-544C441B9264}" dt="2022-04-12T15:10:49.854" v="5507" actId="26606"/>
          <ac:spMkLst>
            <pc:docMk/>
            <pc:sldMk cId="2083764761" sldId="257"/>
            <ac:spMk id="25" creationId="{3892D4D9-D7AC-488B-8B22-46CABF238AA9}"/>
          </ac:spMkLst>
        </pc:spChg>
        <pc:spChg chg="add del">
          <ac:chgData name="Jessica Martin" userId="b3432e4faeec7f82" providerId="LiveId" clId="{5001A728-CB39-4079-AF7D-544C441B9264}" dt="2022-04-12T15:12:38.200" v="5581" actId="26606"/>
          <ac:spMkLst>
            <pc:docMk/>
            <pc:sldMk cId="2083764761" sldId="257"/>
            <ac:spMk id="27" creationId="{BD81F152-1CB8-4D45-901E-72392D690ACA}"/>
          </ac:spMkLst>
        </pc:spChg>
        <pc:spChg chg="add del">
          <ac:chgData name="Jessica Martin" userId="b3432e4faeec7f82" providerId="LiveId" clId="{5001A728-CB39-4079-AF7D-544C441B9264}" dt="2022-04-12T15:12:38.200" v="5581" actId="26606"/>
          <ac:spMkLst>
            <pc:docMk/>
            <pc:sldMk cId="2083764761" sldId="257"/>
            <ac:spMk id="28" creationId="{61B2A784-4501-42A8-86DF-DB27DE395089}"/>
          </ac:spMkLst>
        </pc:spChg>
        <pc:spChg chg="add">
          <ac:chgData name="Jessica Martin" userId="b3432e4faeec7f82" providerId="LiveId" clId="{5001A728-CB39-4079-AF7D-544C441B9264}" dt="2022-04-12T15:12:38.200" v="5581" actId="26606"/>
          <ac:spMkLst>
            <pc:docMk/>
            <pc:sldMk cId="2083764761" sldId="257"/>
            <ac:spMk id="33" creationId="{61B2A784-4501-42A8-86DF-DB27DE395089}"/>
          </ac:spMkLst>
        </pc:spChg>
        <pc:spChg chg="add">
          <ac:chgData name="Jessica Martin" userId="b3432e4faeec7f82" providerId="LiveId" clId="{5001A728-CB39-4079-AF7D-544C441B9264}" dt="2022-04-12T15:12:38.200" v="5581" actId="26606"/>
          <ac:spMkLst>
            <pc:docMk/>
            <pc:sldMk cId="2083764761" sldId="257"/>
            <ac:spMk id="35" creationId="{BD81F152-1CB8-4D45-901E-72392D690ACA}"/>
          </ac:spMkLst>
        </pc:spChg>
        <pc:picChg chg="add del mod">
          <ac:chgData name="Jessica Martin" userId="b3432e4faeec7f82" providerId="LiveId" clId="{5001A728-CB39-4079-AF7D-544C441B9264}" dt="2022-04-12T15:02:48.876" v="5234" actId="931"/>
          <ac:picMkLst>
            <pc:docMk/>
            <pc:sldMk cId="2083764761" sldId="257"/>
            <ac:picMk id="5" creationId="{E7B0A512-A697-4170-B200-D153062B96E5}"/>
          </ac:picMkLst>
        </pc:picChg>
        <pc:picChg chg="mod ord">
          <ac:chgData name="Jessica Martin" userId="b3432e4faeec7f82" providerId="LiveId" clId="{5001A728-CB39-4079-AF7D-544C441B9264}" dt="2022-04-12T15:13:40.541" v="5589" actId="1076"/>
          <ac:picMkLst>
            <pc:docMk/>
            <pc:sldMk cId="2083764761" sldId="257"/>
            <ac:picMk id="6" creationId="{C02E4A9E-65D3-4CF1-A821-C054F677E27A}"/>
          </ac:picMkLst>
        </pc:picChg>
        <pc:picChg chg="add del mod">
          <ac:chgData name="Jessica Martin" userId="b3432e4faeec7f82" providerId="LiveId" clId="{5001A728-CB39-4079-AF7D-544C441B9264}" dt="2022-04-12T15:02:41.334" v="5223" actId="931"/>
          <ac:picMkLst>
            <pc:docMk/>
            <pc:sldMk cId="2083764761" sldId="257"/>
            <ac:picMk id="8" creationId="{3935BA8E-ACF7-4916-8751-019FC0037D7B}"/>
          </ac:picMkLst>
        </pc:picChg>
        <pc:picChg chg="add del mod ord">
          <ac:chgData name="Jessica Martin" userId="b3432e4faeec7f82" providerId="LiveId" clId="{5001A728-CB39-4079-AF7D-544C441B9264}" dt="2022-04-12T15:10:58.947" v="5509" actId="478"/>
          <ac:picMkLst>
            <pc:docMk/>
            <pc:sldMk cId="2083764761" sldId="257"/>
            <ac:picMk id="10" creationId="{57CB634D-4556-4021-8363-DD980BAA3CA7}"/>
          </ac:picMkLst>
        </pc:picChg>
        <pc:picChg chg="add del mod ord">
          <ac:chgData name="Jessica Martin" userId="b3432e4faeec7f82" providerId="LiveId" clId="{5001A728-CB39-4079-AF7D-544C441B9264}" dt="2022-04-12T15:13:24.050" v="5587" actId="1076"/>
          <ac:picMkLst>
            <pc:docMk/>
            <pc:sldMk cId="2083764761" sldId="257"/>
            <ac:picMk id="14" creationId="{6C4833B7-803E-4837-8884-5DBD4E472976}"/>
          </ac:picMkLst>
        </pc:picChg>
      </pc:sldChg>
      <pc:sldChg chg="modSp mod modTransition">
        <pc:chgData name="Jessica Martin" userId="b3432e4faeec7f82" providerId="LiveId" clId="{5001A728-CB39-4079-AF7D-544C441B9264}" dt="2022-04-06T15:12:14.437" v="4123"/>
        <pc:sldMkLst>
          <pc:docMk/>
          <pc:sldMk cId="462204561" sldId="258"/>
        </pc:sldMkLst>
        <pc:picChg chg="mod modCrop">
          <ac:chgData name="Jessica Martin" userId="b3432e4faeec7f82" providerId="LiveId" clId="{5001A728-CB39-4079-AF7D-544C441B9264}" dt="2022-04-06T13:47:13.668" v="2851" actId="14100"/>
          <ac:picMkLst>
            <pc:docMk/>
            <pc:sldMk cId="462204561" sldId="258"/>
            <ac:picMk id="6" creationId="{589C6B3A-E6C2-4D16-B156-A7FAD788FF3E}"/>
          </ac:picMkLst>
        </pc:picChg>
        <pc:picChg chg="mod modCrop">
          <ac:chgData name="Jessica Martin" userId="b3432e4faeec7f82" providerId="LiveId" clId="{5001A728-CB39-4079-AF7D-544C441B9264}" dt="2022-04-06T13:47:26.627" v="2854" actId="14100"/>
          <ac:picMkLst>
            <pc:docMk/>
            <pc:sldMk cId="462204561" sldId="258"/>
            <ac:picMk id="10" creationId="{4FA468BF-CEF4-4BDF-98AB-9BAAFA7D5BBD}"/>
          </ac:picMkLst>
        </pc:picChg>
      </pc:sldChg>
      <pc:sldChg chg="addSp delSp modSp mod ord modTransition setBg">
        <pc:chgData name="Jessica Martin" userId="b3432e4faeec7f82" providerId="LiveId" clId="{5001A728-CB39-4079-AF7D-544C441B9264}" dt="2022-04-29T16:21:12.480" v="14176"/>
        <pc:sldMkLst>
          <pc:docMk/>
          <pc:sldMk cId="2366380904" sldId="259"/>
        </pc:sldMkLst>
        <pc:spChg chg="mod ord">
          <ac:chgData name="Jessica Martin" userId="b3432e4faeec7f82" providerId="LiveId" clId="{5001A728-CB39-4079-AF7D-544C441B9264}" dt="2022-04-29T16:20:36.355" v="14170" actId="26606"/>
          <ac:spMkLst>
            <pc:docMk/>
            <pc:sldMk cId="2366380904" sldId="259"/>
            <ac:spMk id="2" creationId="{27EC1D1E-1C33-45AF-8251-2845A7E27586}"/>
          </ac:spMkLst>
        </pc:spChg>
        <pc:spChg chg="add del">
          <ac:chgData name="Jessica Martin" userId="b3432e4faeec7f82" providerId="LiveId" clId="{5001A728-CB39-4079-AF7D-544C441B9264}" dt="2022-04-29T16:10:25.331" v="14097" actId="26606"/>
          <ac:spMkLst>
            <pc:docMk/>
            <pc:sldMk cId="2366380904" sldId="259"/>
            <ac:spMk id="8" creationId="{1D0BCEDC-8E78-4E42-B26E-4243F970CD2C}"/>
          </ac:spMkLst>
        </pc:spChg>
        <pc:spChg chg="add del">
          <ac:chgData name="Jessica Martin" userId="b3432e4faeec7f82" providerId="LiveId" clId="{5001A728-CB39-4079-AF7D-544C441B9264}" dt="2022-04-29T16:10:53.465" v="14159" actId="26606"/>
          <ac:spMkLst>
            <pc:docMk/>
            <pc:sldMk cId="2366380904" sldId="259"/>
            <ac:spMk id="10" creationId="{15CF20E9-1E0C-4E9D-90C6-EB4FE51EF65E}"/>
          </ac:spMkLst>
        </pc:spChg>
        <pc:spChg chg="add del">
          <ac:chgData name="Jessica Martin" userId="b3432e4faeec7f82" providerId="LiveId" clId="{5001A728-CB39-4079-AF7D-544C441B9264}" dt="2022-04-29T16:09:20.047" v="14093" actId="26606"/>
          <ac:spMkLst>
            <pc:docMk/>
            <pc:sldMk cId="2366380904" sldId="259"/>
            <ac:spMk id="11" creationId="{4DE0D6BE-330A-422D-9BD9-1E18F73C6E1E}"/>
          </ac:spMkLst>
        </pc:spChg>
        <pc:graphicFrameChg chg="mod ord modGraphic">
          <ac:chgData name="Jessica Martin" userId="b3432e4faeec7f82" providerId="LiveId" clId="{5001A728-CB39-4079-AF7D-544C441B9264}" dt="2022-04-29T16:21:12.480" v="14176"/>
          <ac:graphicFrameMkLst>
            <pc:docMk/>
            <pc:sldMk cId="2366380904" sldId="259"/>
            <ac:graphicFrameMk id="6" creationId="{EAD7C288-3DA9-438C-C724-5CCCA77910FB}"/>
          </ac:graphicFrameMkLst>
        </pc:graphicFrameChg>
        <pc:picChg chg="add mod ord">
          <ac:chgData name="Jessica Martin" userId="b3432e4faeec7f82" providerId="LiveId" clId="{5001A728-CB39-4079-AF7D-544C441B9264}" dt="2022-04-29T16:20:36.355" v="14170" actId="26606"/>
          <ac:picMkLst>
            <pc:docMk/>
            <pc:sldMk cId="2366380904" sldId="259"/>
            <ac:picMk id="4" creationId="{FE0E24CA-6E72-4B66-87FC-67FECB0022A1}"/>
          </ac:picMkLst>
        </pc:picChg>
        <pc:cxnChg chg="add del">
          <ac:chgData name="Jessica Martin" userId="b3432e4faeec7f82" providerId="LiveId" clId="{5001A728-CB39-4079-AF7D-544C441B9264}" dt="2022-04-29T16:10:53.465" v="14159" actId="26606"/>
          <ac:cxnSpMkLst>
            <pc:docMk/>
            <pc:sldMk cId="2366380904" sldId="259"/>
            <ac:cxnSpMk id="13" creationId="{41D40F50-E769-475B-A08E-64F0CBD2ABEF}"/>
          </ac:cxnSpMkLst>
        </pc:cxnChg>
        <pc:cxnChg chg="add del">
          <ac:chgData name="Jessica Martin" userId="b3432e4faeec7f82" providerId="LiveId" clId="{5001A728-CB39-4079-AF7D-544C441B9264}" dt="2022-04-29T16:10:53.465" v="14159" actId="26606"/>
          <ac:cxnSpMkLst>
            <pc:docMk/>
            <pc:sldMk cId="2366380904" sldId="259"/>
            <ac:cxnSpMk id="15" creationId="{F7667982-0304-46C8-A3D6-4545BBC2DE35}"/>
          </ac:cxnSpMkLst>
        </pc:cxnChg>
      </pc:sldChg>
      <pc:sldChg chg="addSp delSp modSp mod ord modTransition setBg modClrScheme delDesignElem chgLayout">
        <pc:chgData name="Jessica Martin" userId="b3432e4faeec7f82" providerId="LiveId" clId="{5001A728-CB39-4079-AF7D-544C441B9264}" dt="2022-04-26T15:09:28.709" v="13725" actId="26606"/>
        <pc:sldMkLst>
          <pc:docMk/>
          <pc:sldMk cId="2747369093" sldId="260"/>
        </pc:sldMkLst>
        <pc:spChg chg="del mod ord">
          <ac:chgData name="Jessica Martin" userId="b3432e4faeec7f82" providerId="LiveId" clId="{5001A728-CB39-4079-AF7D-544C441B9264}" dt="2022-04-06T19:32:36.337" v="4882" actId="700"/>
          <ac:spMkLst>
            <pc:docMk/>
            <pc:sldMk cId="2747369093" sldId="260"/>
            <ac:spMk id="2" creationId="{04FDB177-061E-4088-9165-F9EEB489A574}"/>
          </ac:spMkLst>
        </pc:spChg>
        <pc:spChg chg="add mod ord">
          <ac:chgData name="Jessica Martin" userId="b3432e4faeec7f82" providerId="LiveId" clId="{5001A728-CB39-4079-AF7D-544C441B9264}" dt="2022-04-26T15:08:52.028" v="13723" actId="26606"/>
          <ac:spMkLst>
            <pc:docMk/>
            <pc:sldMk cId="2747369093" sldId="260"/>
            <ac:spMk id="5" creationId="{B19A7EAE-040C-4256-A5AE-0A14386C6E16}"/>
          </ac:spMkLst>
        </pc:spChg>
        <pc:spChg chg="add mod ord">
          <ac:chgData name="Jessica Martin" userId="b3432e4faeec7f82" providerId="LiveId" clId="{5001A728-CB39-4079-AF7D-544C441B9264}" dt="2022-04-26T15:08:52.028" v="13723" actId="26606"/>
          <ac:spMkLst>
            <pc:docMk/>
            <pc:sldMk cId="2747369093" sldId="260"/>
            <ac:spMk id="7" creationId="{451F7112-8C49-4D9C-9DDE-3B81506A2504}"/>
          </ac:spMkLst>
        </pc:spChg>
        <pc:spChg chg="add del">
          <ac:chgData name="Jessica Martin" userId="b3432e4faeec7f82" providerId="LiveId" clId="{5001A728-CB39-4079-AF7D-544C441B9264}" dt="2022-04-26T15:09:28.709" v="13725" actId="26606"/>
          <ac:spMkLst>
            <pc:docMk/>
            <pc:sldMk cId="2747369093" sldId="260"/>
            <ac:spMk id="14" creationId="{BD62B503-2AF8-4A70-8628-8ABE863CBC86}"/>
          </ac:spMkLst>
        </pc:spChg>
        <pc:spChg chg="add del">
          <ac:chgData name="Jessica Martin" userId="b3432e4faeec7f82" providerId="LiveId" clId="{5001A728-CB39-4079-AF7D-544C441B9264}" dt="2022-04-06T19:32:36.337" v="4882" actId="700"/>
          <ac:spMkLst>
            <pc:docMk/>
            <pc:sldMk cId="2747369093" sldId="260"/>
            <ac:spMk id="17" creationId="{137AAE58-B7D3-483F-829E-637C98F7FD97}"/>
          </ac:spMkLst>
        </pc:spChg>
        <pc:spChg chg="add del">
          <ac:chgData name="Jessica Martin" userId="b3432e4faeec7f82" providerId="LiveId" clId="{5001A728-CB39-4079-AF7D-544C441B9264}" dt="2022-04-26T15:09:28.709" v="13725" actId="26606"/>
          <ac:spMkLst>
            <pc:docMk/>
            <pc:sldMk cId="2747369093" sldId="260"/>
            <ac:spMk id="19" creationId="{2C8C8ED6-A932-44F5-83A5-5793DDA44921}"/>
          </ac:spMkLst>
        </pc:spChg>
        <pc:spChg chg="add">
          <ac:chgData name="Jessica Martin" userId="b3432e4faeec7f82" providerId="LiveId" clId="{5001A728-CB39-4079-AF7D-544C441B9264}" dt="2022-04-26T15:09:28.709" v="13725" actId="26606"/>
          <ac:spMkLst>
            <pc:docMk/>
            <pc:sldMk cId="2747369093" sldId="260"/>
            <ac:spMk id="24" creationId="{BD62B503-2AF8-4A70-8628-8ABE863CBC86}"/>
          </ac:spMkLst>
        </pc:spChg>
        <pc:spChg chg="add">
          <ac:chgData name="Jessica Martin" userId="b3432e4faeec7f82" providerId="LiveId" clId="{5001A728-CB39-4079-AF7D-544C441B9264}" dt="2022-04-26T15:09:28.709" v="13725" actId="26606"/>
          <ac:spMkLst>
            <pc:docMk/>
            <pc:sldMk cId="2747369093" sldId="260"/>
            <ac:spMk id="26" creationId="{2C8C8ED6-A932-44F5-83A5-5793DDA44921}"/>
          </ac:spMkLst>
        </pc:spChg>
        <pc:picChg chg="add mod ord">
          <ac:chgData name="Jessica Martin" userId="b3432e4faeec7f82" providerId="LiveId" clId="{5001A728-CB39-4079-AF7D-544C441B9264}" dt="2022-04-26T15:08:52.028" v="13723" actId="26606"/>
          <ac:picMkLst>
            <pc:docMk/>
            <pc:sldMk cId="2747369093" sldId="260"/>
            <ac:picMk id="4" creationId="{1D322902-A0EE-42AE-A59D-FDD0AEEB60C3}"/>
          </ac:picMkLst>
        </pc:picChg>
        <pc:picChg chg="mod ord">
          <ac:chgData name="Jessica Martin" userId="b3432e4faeec7f82" providerId="LiveId" clId="{5001A728-CB39-4079-AF7D-544C441B9264}" dt="2022-04-26T15:08:52.028" v="13723" actId="26606"/>
          <ac:picMkLst>
            <pc:docMk/>
            <pc:sldMk cId="2747369093" sldId="260"/>
            <ac:picMk id="6" creationId="{0B1F6CC6-4447-4E9A-A5EA-25EE3F5194F4}"/>
          </ac:picMkLst>
        </pc:picChg>
        <pc:picChg chg="mod ord">
          <ac:chgData name="Jessica Martin" userId="b3432e4faeec7f82" providerId="LiveId" clId="{5001A728-CB39-4079-AF7D-544C441B9264}" dt="2022-04-26T15:09:28.709" v="13725" actId="26606"/>
          <ac:picMkLst>
            <pc:docMk/>
            <pc:sldMk cId="2747369093" sldId="260"/>
            <ac:picMk id="12" creationId="{6C3056A4-B647-4C1F-9305-37F85272EA41}"/>
          </ac:picMkLst>
        </pc:picChg>
      </pc:sldChg>
      <pc:sldChg chg="modSp mod modTransition modAnim">
        <pc:chgData name="Jessica Martin" userId="b3432e4faeec7f82" providerId="LiveId" clId="{5001A728-CB39-4079-AF7D-544C441B9264}" dt="2022-04-26T15:34:42.993" v="13959"/>
        <pc:sldMkLst>
          <pc:docMk/>
          <pc:sldMk cId="1867819468" sldId="261"/>
        </pc:sldMkLst>
        <pc:spChg chg="mod">
          <ac:chgData name="Jessica Martin" userId="b3432e4faeec7f82" providerId="LiveId" clId="{5001A728-CB39-4079-AF7D-544C441B9264}" dt="2022-04-06T19:19:07.850" v="4497" actId="20577"/>
          <ac:spMkLst>
            <pc:docMk/>
            <pc:sldMk cId="1867819468" sldId="261"/>
            <ac:spMk id="2" creationId="{FF285803-55AC-4C92-BDE5-B56E7E0B76D6}"/>
          </ac:spMkLst>
        </pc:spChg>
        <pc:picChg chg="mod">
          <ac:chgData name="Jessica Martin" userId="b3432e4faeec7f82" providerId="LiveId" clId="{5001A728-CB39-4079-AF7D-544C441B9264}" dt="2022-04-26T15:05:44.696" v="13657" actId="1076"/>
          <ac:picMkLst>
            <pc:docMk/>
            <pc:sldMk cId="1867819468" sldId="261"/>
            <ac:picMk id="14" creationId="{C28672AE-C48B-4B26-BDAE-ACDAFF084D70}"/>
          </ac:picMkLst>
        </pc:picChg>
        <pc:picChg chg="mod">
          <ac:chgData name="Jessica Martin" userId="b3432e4faeec7f82" providerId="LiveId" clId="{5001A728-CB39-4079-AF7D-544C441B9264}" dt="2022-04-06T19:19:23.295" v="4500" actId="14100"/>
          <ac:picMkLst>
            <pc:docMk/>
            <pc:sldMk cId="1867819468" sldId="261"/>
            <ac:picMk id="16" creationId="{65B20BD8-BDFB-4AF8-8B2C-3ECD08541E42}"/>
          </ac:picMkLst>
        </pc:picChg>
      </pc:sldChg>
      <pc:sldChg chg="addSp delSp modSp mod modTransition setBg addAnim delAnim modAnim">
        <pc:chgData name="Jessica Martin" userId="b3432e4faeec7f82" providerId="LiveId" clId="{5001A728-CB39-4079-AF7D-544C441B9264}" dt="2022-04-26T15:05:29.823" v="13656"/>
        <pc:sldMkLst>
          <pc:docMk/>
          <pc:sldMk cId="470922764" sldId="262"/>
        </pc:sldMkLst>
        <pc:spChg chg="mod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2" creationId="{C99927C8-3520-42D0-8393-CA907B5E3ADA}"/>
          </ac:spMkLst>
        </pc:spChg>
        <pc:spChg chg="del mod">
          <ac:chgData name="Jessica Martin" userId="b3432e4faeec7f82" providerId="LiveId" clId="{5001A728-CB39-4079-AF7D-544C441B9264}" dt="2022-04-06T19:13:30.243" v="4353" actId="478"/>
          <ac:spMkLst>
            <pc:docMk/>
            <pc:sldMk cId="470922764" sldId="262"/>
            <ac:spMk id="4" creationId="{E8BBFD5F-978B-4FE5-8A13-48620B21EA1D}"/>
          </ac:spMkLst>
        </pc:spChg>
        <pc:spChg chg="add del mod">
          <ac:chgData name="Jessica Martin" userId="b3432e4faeec7f82" providerId="LiveId" clId="{5001A728-CB39-4079-AF7D-544C441B9264}" dt="2022-04-06T19:13:18.003" v="4347" actId="478"/>
          <ac:spMkLst>
            <pc:docMk/>
            <pc:sldMk cId="470922764" sldId="262"/>
            <ac:spMk id="5" creationId="{F12F9D4F-5F93-4E5C-8190-1C03F2CC7F84}"/>
          </ac:spMkLst>
        </pc:spChg>
        <pc:spChg chg="add del mod">
          <ac:chgData name="Jessica Martin" userId="b3432e4faeec7f82" providerId="LiveId" clId="{5001A728-CB39-4079-AF7D-544C441B9264}" dt="2022-04-06T19:13:24.406" v="4351" actId="478"/>
          <ac:spMkLst>
            <pc:docMk/>
            <pc:sldMk cId="470922764" sldId="262"/>
            <ac:spMk id="13" creationId="{4AA9FB83-2FF2-4440-A22B-74F806C369B4}"/>
          </ac:spMkLst>
        </pc:spChg>
        <pc:spChg chg="add del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16" creationId="{D9D9D0AB-1E2F-44A8-B9C6-FA4098301883}"/>
          </ac:spMkLst>
        </pc:spChg>
        <pc:spChg chg="add del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18" creationId="{1C6F9611-3A25-4FAD-9475-8A766097925A}"/>
          </ac:spMkLst>
        </pc:spChg>
        <pc:spChg chg="add del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20" creationId="{2CAFBD32-D3B9-4AA1-8A52-E7788A9556B8}"/>
          </ac:spMkLst>
        </pc:spChg>
        <pc:spChg chg="add del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22" creationId="{7B1FFF1B-D8E7-43C1-963D-013BA4049457}"/>
          </ac:spMkLst>
        </pc:spChg>
        <pc:spChg chg="add del">
          <ac:chgData name="Jessica Martin" userId="b3432e4faeec7f82" providerId="LiveId" clId="{5001A728-CB39-4079-AF7D-544C441B9264}" dt="2022-04-06T19:14:50.593" v="4406" actId="26606"/>
          <ac:spMkLst>
            <pc:docMk/>
            <pc:sldMk cId="470922764" sldId="262"/>
            <ac:spMk id="24" creationId="{D8968742-1D40-4F6B-9272-064FD1631BB9}"/>
          </ac:spMkLst>
        </pc:spChg>
        <pc:picChg chg="del">
          <ac:chgData name="Jessica Martin" userId="b3432e4faeec7f82" providerId="LiveId" clId="{5001A728-CB39-4079-AF7D-544C441B9264}" dt="2022-04-06T13:36:13.080" v="2277" actId="21"/>
          <ac:picMkLst>
            <pc:docMk/>
            <pc:sldMk cId="470922764" sldId="262"/>
            <ac:picMk id="6" creationId="{3E3F5036-508E-41D7-BF7A-4F88959BA4EF}"/>
          </ac:picMkLst>
        </pc:picChg>
        <pc:picChg chg="add mod modCrop">
          <ac:chgData name="Jessica Martin" userId="b3432e4faeec7f82" providerId="LiveId" clId="{5001A728-CB39-4079-AF7D-544C441B9264}" dt="2022-04-26T15:04:14.680" v="13593" actId="1037"/>
          <ac:picMkLst>
            <pc:docMk/>
            <pc:sldMk cId="470922764" sldId="262"/>
            <ac:picMk id="7" creationId="{1AE098D1-427E-495A-8159-FF3C4446153C}"/>
          </ac:picMkLst>
        </pc:picChg>
        <pc:picChg chg="add mod ord modCrop">
          <ac:chgData name="Jessica Martin" userId="b3432e4faeec7f82" providerId="LiveId" clId="{5001A728-CB39-4079-AF7D-544C441B9264}" dt="2022-04-26T15:05:26.620" v="13655" actId="1076"/>
          <ac:picMkLst>
            <pc:docMk/>
            <pc:sldMk cId="470922764" sldId="262"/>
            <ac:picMk id="9" creationId="{A3634D9B-B627-4628-B96F-3AE170812DBC}"/>
          </ac:picMkLst>
        </pc:picChg>
        <pc:picChg chg="add mod modCrop">
          <ac:chgData name="Jessica Martin" userId="b3432e4faeec7f82" providerId="LiveId" clId="{5001A728-CB39-4079-AF7D-544C441B9264}" dt="2022-04-26T15:04:30.052" v="13595" actId="14100"/>
          <ac:picMkLst>
            <pc:docMk/>
            <pc:sldMk cId="470922764" sldId="262"/>
            <ac:picMk id="11" creationId="{31010176-3596-4ACD-9148-D3E279D61808}"/>
          </ac:picMkLst>
        </pc:picChg>
      </pc:sldChg>
      <pc:sldChg chg="addSp delSp modSp mod modTransition modAnim">
        <pc:chgData name="Jessica Martin" userId="b3432e4faeec7f82" providerId="LiveId" clId="{5001A728-CB39-4079-AF7D-544C441B9264}" dt="2022-04-26T15:12:12.173" v="13731"/>
        <pc:sldMkLst>
          <pc:docMk/>
          <pc:sldMk cId="812317203" sldId="263"/>
        </pc:sldMkLst>
        <pc:spChg chg="mod">
          <ac:chgData name="Jessica Martin" userId="b3432e4faeec7f82" providerId="LiveId" clId="{5001A728-CB39-4079-AF7D-544C441B9264}" dt="2022-04-12T15:21:14.025" v="5657" actId="20577"/>
          <ac:spMkLst>
            <pc:docMk/>
            <pc:sldMk cId="812317203" sldId="263"/>
            <ac:spMk id="2" creationId="{538743EA-19E4-4BF2-B154-16997AA27647}"/>
          </ac:spMkLst>
        </pc:spChg>
        <pc:spChg chg="del">
          <ac:chgData name="Jessica Martin" userId="b3432e4faeec7f82" providerId="LiveId" clId="{5001A728-CB39-4079-AF7D-544C441B9264}" dt="2022-04-06T19:22:16.281" v="4528" actId="931"/>
          <ac:spMkLst>
            <pc:docMk/>
            <pc:sldMk cId="812317203" sldId="263"/>
            <ac:spMk id="4" creationId="{5490F94C-3C3B-468C-9B2A-BAFE74C9EDCC}"/>
          </ac:spMkLst>
        </pc:spChg>
        <pc:picChg chg="add mod modCrop">
          <ac:chgData name="Jessica Martin" userId="b3432e4faeec7f82" providerId="LiveId" clId="{5001A728-CB39-4079-AF7D-544C441B9264}" dt="2022-04-06T19:23:01.065" v="4635" actId="1037"/>
          <ac:picMkLst>
            <pc:docMk/>
            <pc:sldMk cId="812317203" sldId="263"/>
            <ac:picMk id="8" creationId="{0964F62D-4779-41AD-8FDF-55C231F72435}"/>
          </ac:picMkLst>
        </pc:picChg>
        <pc:picChg chg="add mod">
          <ac:chgData name="Jessica Martin" userId="b3432e4faeec7f82" providerId="LiveId" clId="{5001A728-CB39-4079-AF7D-544C441B9264}" dt="2022-04-11T16:00:03.775" v="5196"/>
          <ac:picMkLst>
            <pc:docMk/>
            <pc:sldMk cId="812317203" sldId="263"/>
            <ac:picMk id="9" creationId="{3F0DF175-43AC-430B-B9FB-0476399E11F6}"/>
          </ac:picMkLst>
        </pc:picChg>
      </pc:sldChg>
      <pc:sldChg chg="addSp modSp new mod modTransition setBg modAnim">
        <pc:chgData name="Jessica Martin" userId="b3432e4faeec7f82" providerId="LiveId" clId="{5001A728-CB39-4079-AF7D-544C441B9264}" dt="2022-04-26T13:39:00.699" v="13467"/>
        <pc:sldMkLst>
          <pc:docMk/>
          <pc:sldMk cId="475188071" sldId="264"/>
        </pc:sldMkLst>
        <pc:spChg chg="mod">
          <ac:chgData name="Jessica Martin" userId="b3432e4faeec7f82" providerId="LiveId" clId="{5001A728-CB39-4079-AF7D-544C441B9264}" dt="2022-04-06T15:09:12.971" v="4088" actId="26606"/>
          <ac:spMkLst>
            <pc:docMk/>
            <pc:sldMk cId="475188071" sldId="264"/>
            <ac:spMk id="2" creationId="{6C9D156A-C6E3-4E1A-B226-68F4F45FC0D4}"/>
          </ac:spMkLst>
        </pc:spChg>
        <pc:spChg chg="mod">
          <ac:chgData name="Jessica Martin" userId="b3432e4faeec7f82" providerId="LiveId" clId="{5001A728-CB39-4079-AF7D-544C441B9264}" dt="2022-04-25T21:21:56.416" v="13463" actId="27636"/>
          <ac:spMkLst>
            <pc:docMk/>
            <pc:sldMk cId="475188071" sldId="264"/>
            <ac:spMk id="3" creationId="{CA99542D-4D6A-4207-B100-012745F631F9}"/>
          </ac:spMkLst>
        </pc:spChg>
        <pc:spChg chg="add">
          <ac:chgData name="Jessica Martin" userId="b3432e4faeec7f82" providerId="LiveId" clId="{5001A728-CB39-4079-AF7D-544C441B9264}" dt="2022-04-06T15:09:12.971" v="4088" actId="26606"/>
          <ac:spMkLst>
            <pc:docMk/>
            <pc:sldMk cId="475188071" sldId="264"/>
            <ac:spMk id="8" creationId="{BC052280-388E-4151-A1EB-5236D4FCCA28}"/>
          </ac:spMkLst>
        </pc:spChg>
        <pc:cxnChg chg="add">
          <ac:chgData name="Jessica Martin" userId="b3432e4faeec7f82" providerId="LiveId" clId="{5001A728-CB39-4079-AF7D-544C441B9264}" dt="2022-04-06T15:09:12.971" v="4088" actId="26606"/>
          <ac:cxnSpMkLst>
            <pc:docMk/>
            <pc:sldMk cId="475188071" sldId="264"/>
            <ac:cxnSpMk id="10" creationId="{744251C3-E720-4363-8AF0-20AD319374F0}"/>
          </ac:cxnSpMkLst>
        </pc:cxnChg>
      </pc:sldChg>
      <pc:sldChg chg="modSp new del mod">
        <pc:chgData name="Jessica Martin" userId="b3432e4faeec7f82" providerId="LiveId" clId="{5001A728-CB39-4079-AF7D-544C441B9264}" dt="2022-04-05T13:50:46.645" v="59" actId="2696"/>
        <pc:sldMkLst>
          <pc:docMk/>
          <pc:sldMk cId="1313419611" sldId="264"/>
        </pc:sldMkLst>
        <pc:spChg chg="mod">
          <ac:chgData name="Jessica Martin" userId="b3432e4faeec7f82" providerId="LiveId" clId="{5001A728-CB39-4079-AF7D-544C441B9264}" dt="2022-04-05T13:50:34.287" v="58" actId="20577"/>
          <ac:spMkLst>
            <pc:docMk/>
            <pc:sldMk cId="1313419611" sldId="264"/>
            <ac:spMk id="2" creationId="{6EDA6491-6D75-4425-BF4B-CCC6826E6C34}"/>
          </ac:spMkLst>
        </pc:spChg>
      </pc:sldChg>
      <pc:sldChg chg="addSp modSp new mod modTransition setBg modAnim">
        <pc:chgData name="Jessica Martin" userId="b3432e4faeec7f82" providerId="LiveId" clId="{5001A728-CB39-4079-AF7D-544C441B9264}" dt="2022-04-26T13:42:12.808" v="13474"/>
        <pc:sldMkLst>
          <pc:docMk/>
          <pc:sldMk cId="1138338818" sldId="265"/>
        </pc:sldMkLst>
        <pc:spChg chg="mod">
          <ac:chgData name="Jessica Martin" userId="b3432e4faeec7f82" providerId="LiveId" clId="{5001A728-CB39-4079-AF7D-544C441B9264}" dt="2022-04-06T15:10:04.806" v="4118" actId="26606"/>
          <ac:spMkLst>
            <pc:docMk/>
            <pc:sldMk cId="1138338818" sldId="265"/>
            <ac:spMk id="2" creationId="{AAC27F85-648F-4F69-BF13-9130BB3F522D}"/>
          </ac:spMkLst>
        </pc:spChg>
        <pc:spChg chg="mod">
          <ac:chgData name="Jessica Martin" userId="b3432e4faeec7f82" providerId="LiveId" clId="{5001A728-CB39-4079-AF7D-544C441B9264}" dt="2022-04-25T21:21:30.413" v="13460" actId="27636"/>
          <ac:spMkLst>
            <pc:docMk/>
            <pc:sldMk cId="1138338818" sldId="265"/>
            <ac:spMk id="3" creationId="{8FF18E86-2BFD-4A5D-B101-3AEB83428AB4}"/>
          </ac:spMkLst>
        </pc:spChg>
        <pc:spChg chg="add">
          <ac:chgData name="Jessica Martin" userId="b3432e4faeec7f82" providerId="LiveId" clId="{5001A728-CB39-4079-AF7D-544C441B9264}" dt="2022-04-06T15:10:04.806" v="4118" actId="26606"/>
          <ac:spMkLst>
            <pc:docMk/>
            <pc:sldMk cId="1138338818" sldId="265"/>
            <ac:spMk id="8" creationId="{BC052280-388E-4151-A1EB-5236D4FCCA28}"/>
          </ac:spMkLst>
        </pc:spChg>
        <pc:cxnChg chg="add">
          <ac:chgData name="Jessica Martin" userId="b3432e4faeec7f82" providerId="LiveId" clId="{5001A728-CB39-4079-AF7D-544C441B9264}" dt="2022-04-06T15:10:04.806" v="4118" actId="26606"/>
          <ac:cxnSpMkLst>
            <pc:docMk/>
            <pc:sldMk cId="1138338818" sldId="265"/>
            <ac:cxnSpMk id="10" creationId="{744251C3-E720-4363-8AF0-20AD319374F0}"/>
          </ac:cxnSpMkLst>
        </pc:cxnChg>
      </pc:sldChg>
      <pc:sldChg chg="addSp delSp modSp new mod modTransition modAnim">
        <pc:chgData name="Jessica Martin" userId="b3432e4faeec7f82" providerId="LiveId" clId="{5001A728-CB39-4079-AF7D-544C441B9264}" dt="2022-04-26T15:00:32.410" v="13484"/>
        <pc:sldMkLst>
          <pc:docMk/>
          <pc:sldMk cId="3061734947" sldId="266"/>
        </pc:sldMkLst>
        <pc:spChg chg="mod">
          <ac:chgData name="Jessica Martin" userId="b3432e4faeec7f82" providerId="LiveId" clId="{5001A728-CB39-4079-AF7D-544C441B9264}" dt="2022-04-11T15:59:40.344" v="5195" actId="20577"/>
          <ac:spMkLst>
            <pc:docMk/>
            <pc:sldMk cId="3061734947" sldId="266"/>
            <ac:spMk id="2" creationId="{B95FE87D-7A55-4EB7-9B14-1AE86329B568}"/>
          </ac:spMkLst>
        </pc:spChg>
        <pc:spChg chg="del mod">
          <ac:chgData name="Jessica Martin" userId="b3432e4faeec7f82" providerId="LiveId" clId="{5001A728-CB39-4079-AF7D-544C441B9264}" dt="2022-04-06T13:43:08.418" v="2732" actId="931"/>
          <ac:spMkLst>
            <pc:docMk/>
            <pc:sldMk cId="3061734947" sldId="266"/>
            <ac:spMk id="3" creationId="{6F082B92-F51C-4A1C-8791-0A8FF3B7A087}"/>
          </ac:spMkLst>
        </pc:spChg>
        <pc:spChg chg="del">
          <ac:chgData name="Jessica Martin" userId="b3432e4faeec7f82" providerId="LiveId" clId="{5001A728-CB39-4079-AF7D-544C441B9264}" dt="2022-04-06T13:29:30.984" v="2053" actId="931"/>
          <ac:spMkLst>
            <pc:docMk/>
            <pc:sldMk cId="3061734947" sldId="266"/>
            <ac:spMk id="4" creationId="{E8EEF72C-1A6D-42FE-A337-F5F8A0BCBDE2}"/>
          </ac:spMkLst>
        </pc:spChg>
        <pc:picChg chg="add mod modCrop">
          <ac:chgData name="Jessica Martin" userId="b3432e4faeec7f82" providerId="LiveId" clId="{5001A728-CB39-4079-AF7D-544C441B9264}" dt="2022-04-22T15:24:57.225" v="8409" actId="1038"/>
          <ac:picMkLst>
            <pc:docMk/>
            <pc:sldMk cId="3061734947" sldId="266"/>
            <ac:picMk id="6" creationId="{F3496024-C1A1-4BEB-B664-37961C1C1B6B}"/>
          </ac:picMkLst>
        </pc:picChg>
        <pc:picChg chg="add mod">
          <ac:chgData name="Jessica Martin" userId="b3432e4faeec7f82" providerId="LiveId" clId="{5001A728-CB39-4079-AF7D-544C441B9264}" dt="2022-04-22T15:25:23.060" v="8457" actId="1038"/>
          <ac:picMkLst>
            <pc:docMk/>
            <pc:sldMk cId="3061734947" sldId="266"/>
            <ac:picMk id="7" creationId="{59E1D66B-BB5F-4B52-8ED9-164432CC9B63}"/>
          </ac:picMkLst>
        </pc:picChg>
        <pc:picChg chg="add mod modCrop">
          <ac:chgData name="Jessica Martin" userId="b3432e4faeec7f82" providerId="LiveId" clId="{5001A728-CB39-4079-AF7D-544C441B9264}" dt="2022-04-22T15:25:17.379" v="8433" actId="14100"/>
          <ac:picMkLst>
            <pc:docMk/>
            <pc:sldMk cId="3061734947" sldId="266"/>
            <ac:picMk id="8" creationId="{F6556EB8-41F7-483E-8223-123E4E77C87A}"/>
          </ac:picMkLst>
        </pc:picChg>
        <pc:picChg chg="add mod">
          <ac:chgData name="Jessica Martin" userId="b3432e4faeec7f82" providerId="LiveId" clId="{5001A728-CB39-4079-AF7D-544C441B9264}" dt="2022-04-11T15:59:32.343" v="5193"/>
          <ac:picMkLst>
            <pc:docMk/>
            <pc:sldMk cId="3061734947" sldId="266"/>
            <ac:picMk id="9" creationId="{FCE0E6EE-B21A-4D68-9C4B-A923E6B5CD78}"/>
          </ac:picMkLst>
        </pc:picChg>
      </pc:sldChg>
      <pc:sldChg chg="addSp delSp modSp new mod modTransition modAnim">
        <pc:chgData name="Jessica Martin" userId="b3432e4faeec7f82" providerId="LiveId" clId="{5001A728-CB39-4079-AF7D-544C441B9264}" dt="2022-04-26T15:02:30.261" v="13495"/>
        <pc:sldMkLst>
          <pc:docMk/>
          <pc:sldMk cId="3438816069" sldId="267"/>
        </pc:sldMkLst>
        <pc:spChg chg="mod">
          <ac:chgData name="Jessica Martin" userId="b3432e4faeec7f82" providerId="LiveId" clId="{5001A728-CB39-4079-AF7D-544C441B9264}" dt="2022-04-06T13:41:05.023" v="2561" actId="20577"/>
          <ac:spMkLst>
            <pc:docMk/>
            <pc:sldMk cId="3438816069" sldId="267"/>
            <ac:spMk id="2" creationId="{2A5505EA-15B0-46D2-A52D-3D2624A8D6D5}"/>
          </ac:spMkLst>
        </pc:spChg>
        <pc:spChg chg="mod">
          <ac:chgData name="Jessica Martin" userId="b3432e4faeec7f82" providerId="LiveId" clId="{5001A728-CB39-4079-AF7D-544C441B9264}" dt="2022-04-26T15:00:55.494" v="13485" actId="2711"/>
          <ac:spMkLst>
            <pc:docMk/>
            <pc:sldMk cId="3438816069" sldId="267"/>
            <ac:spMk id="3" creationId="{7299B4C1-B06C-48E6-9152-2E6F86E425E9}"/>
          </ac:spMkLst>
        </pc:spChg>
        <pc:spChg chg="mod">
          <ac:chgData name="Jessica Martin" userId="b3432e4faeec7f82" providerId="LiveId" clId="{5001A728-CB39-4079-AF7D-544C441B9264}" dt="2022-04-26T15:01:19.790" v="13488" actId="20577"/>
          <ac:spMkLst>
            <pc:docMk/>
            <pc:sldMk cId="3438816069" sldId="267"/>
            <ac:spMk id="5" creationId="{D6E11720-50BC-4135-86DE-4A3A7F8D665C}"/>
          </ac:spMkLst>
        </pc:spChg>
        <pc:spChg chg="mod">
          <ac:chgData name="Jessica Martin" userId="b3432e4faeec7f82" providerId="LiveId" clId="{5001A728-CB39-4079-AF7D-544C441B9264}" dt="2022-04-26T15:01:13.973" v="13487" actId="2711"/>
          <ac:spMkLst>
            <pc:docMk/>
            <pc:sldMk cId="3438816069" sldId="267"/>
            <ac:spMk id="7" creationId="{EDBBD35C-71E3-4BD7-8D61-9DE449E8D4D8}"/>
          </ac:spMkLst>
        </pc:spChg>
        <pc:picChg chg="add del mod">
          <ac:chgData name="Jessica Martin" userId="b3432e4faeec7f82" providerId="LiveId" clId="{5001A728-CB39-4079-AF7D-544C441B9264}" dt="2022-04-06T13:36:59.185" v="2281"/>
          <ac:picMkLst>
            <pc:docMk/>
            <pc:sldMk cId="3438816069" sldId="267"/>
            <ac:picMk id="9" creationId="{E978C026-3A9C-4E80-8C99-9A7DB56DF55A}"/>
          </ac:picMkLst>
        </pc:picChg>
        <pc:picChg chg="add mod">
          <ac:chgData name="Jessica Martin" userId="b3432e4faeec7f82" providerId="LiveId" clId="{5001A728-CB39-4079-AF7D-544C441B9264}" dt="2022-04-18T15:42:30.173" v="5672" actId="14100"/>
          <ac:picMkLst>
            <pc:docMk/>
            <pc:sldMk cId="3438816069" sldId="267"/>
            <ac:picMk id="10" creationId="{4102390C-688B-4E28-AEC1-BA6260B5797B}"/>
          </ac:picMkLst>
        </pc:picChg>
        <pc:picChg chg="add mod">
          <ac:chgData name="Jessica Martin" userId="b3432e4faeec7f82" providerId="LiveId" clId="{5001A728-CB39-4079-AF7D-544C441B9264}" dt="2022-04-26T15:01:46.579" v="13490" actId="1076"/>
          <ac:picMkLst>
            <pc:docMk/>
            <pc:sldMk cId="3438816069" sldId="267"/>
            <ac:picMk id="11" creationId="{142DD923-D381-460A-9C5E-138142919021}"/>
          </ac:picMkLst>
        </pc:picChg>
        <pc:picChg chg="add mod modCrop">
          <ac:chgData name="Jessica Martin" userId="b3432e4faeec7f82" providerId="LiveId" clId="{5001A728-CB39-4079-AF7D-544C441B9264}" dt="2022-04-06T19:07:21.347" v="4182" actId="1038"/>
          <ac:picMkLst>
            <pc:docMk/>
            <pc:sldMk cId="3438816069" sldId="267"/>
            <ac:picMk id="13" creationId="{D0ECA880-E57F-477A-94DD-B3868A6E1BFC}"/>
          </ac:picMkLst>
        </pc:picChg>
        <pc:picChg chg="add mod">
          <ac:chgData name="Jessica Martin" userId="b3432e4faeec7f82" providerId="LiveId" clId="{5001A728-CB39-4079-AF7D-544C441B9264}" dt="2022-04-06T19:20:31.106" v="4527" actId="1038"/>
          <ac:picMkLst>
            <pc:docMk/>
            <pc:sldMk cId="3438816069" sldId="267"/>
            <ac:picMk id="14" creationId="{587A9FF0-5E5D-40A0-A279-2D0D4506BD79}"/>
          </ac:picMkLst>
        </pc:picChg>
        <pc:picChg chg="add del mod modCrop">
          <ac:chgData name="Jessica Martin" userId="b3432e4faeec7f82" providerId="LiveId" clId="{5001A728-CB39-4079-AF7D-544C441B9264}" dt="2022-04-18T15:41:27.300" v="5661" actId="478"/>
          <ac:picMkLst>
            <pc:docMk/>
            <pc:sldMk cId="3438816069" sldId="267"/>
            <ac:picMk id="16" creationId="{CC84DBC6-AD87-4261-BBE7-40E626DE9A92}"/>
          </ac:picMkLst>
        </pc:picChg>
      </pc:sldChg>
      <pc:sldChg chg="addSp delSp modSp new mod modTransition modClrScheme delAnim modAnim chgLayout">
        <pc:chgData name="Jessica Martin" userId="b3432e4faeec7f82" providerId="LiveId" clId="{5001A728-CB39-4079-AF7D-544C441B9264}" dt="2022-04-26T15:11:56.824" v="13730"/>
        <pc:sldMkLst>
          <pc:docMk/>
          <pc:sldMk cId="2831943254" sldId="268"/>
        </pc:sldMkLst>
        <pc:spChg chg="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2" creationId="{045FD68D-868D-46E3-8CC9-789F568ABC70}"/>
          </ac:spMkLst>
        </pc:spChg>
        <pc:spChg chg="add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3" creationId="{1DD38C6A-9F3C-4F13-8788-61868B5EA162}"/>
          </ac:spMkLst>
        </pc:spChg>
        <pc:spChg chg="del mod ord">
          <ac:chgData name="Jessica Martin" userId="b3432e4faeec7f82" providerId="LiveId" clId="{5001A728-CB39-4079-AF7D-544C441B9264}" dt="2022-04-06T13:49:25.728" v="2890" actId="700"/>
          <ac:spMkLst>
            <pc:docMk/>
            <pc:sldMk cId="2831943254" sldId="268"/>
            <ac:spMk id="3" creationId="{A6374027-908D-4D19-A292-A74CFC199F52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4" creationId="{A366D7B5-05D6-49CF-89FE-EC31C0A831E6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5" creationId="{92C8551C-0295-4221-929A-2B0F26470D49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6" creationId="{9C8BBD56-6545-4D6E-AC0C-D7DFCCFF6F6C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7" creationId="{5388E1CB-8748-4211-A963-59CD510C5819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8" creationId="{5A25009C-DD9F-4799-84DF-0DCAEA9D81F6}"/>
          </ac:spMkLst>
        </pc:spChg>
        <pc:spChg chg="add del mod ord">
          <ac:chgData name="Jessica Martin" userId="b3432e4faeec7f82" providerId="LiveId" clId="{5001A728-CB39-4079-AF7D-544C441B9264}" dt="2022-04-19T15:05:05.493" v="6493" actId="700"/>
          <ac:spMkLst>
            <pc:docMk/>
            <pc:sldMk cId="2831943254" sldId="268"/>
            <ac:spMk id="9" creationId="{8129CA39-B315-43E8-A5B1-B1355C3FA291}"/>
          </ac:spMkLst>
        </pc:spChg>
        <pc:spChg chg="add del mod">
          <ac:chgData name="Jessica Martin" userId="b3432e4faeec7f82" providerId="LiveId" clId="{5001A728-CB39-4079-AF7D-544C441B9264}" dt="2022-04-11T15:59:12.847" v="5192" actId="478"/>
          <ac:spMkLst>
            <pc:docMk/>
            <pc:sldMk cId="2831943254" sldId="268"/>
            <ac:spMk id="21" creationId="{05E151E7-99B2-45A5-BA0D-74C7937760FC}"/>
          </ac:spMkLst>
        </pc:spChg>
        <pc:picChg chg="add mod modCrop">
          <ac:chgData name="Jessica Martin" userId="b3432e4faeec7f82" providerId="LiveId" clId="{5001A728-CB39-4079-AF7D-544C441B9264}" dt="2022-04-19T15:05:20.279" v="6571" actId="1036"/>
          <ac:picMkLst>
            <pc:docMk/>
            <pc:sldMk cId="2831943254" sldId="268"/>
            <ac:picMk id="11" creationId="{9563AC31-F20F-456D-AA0B-18AF9259043A}"/>
          </ac:picMkLst>
        </pc:picChg>
        <pc:picChg chg="add del mod modCrop">
          <ac:chgData name="Jessica Martin" userId="b3432e4faeec7f82" providerId="LiveId" clId="{5001A728-CB39-4079-AF7D-544C441B9264}" dt="2022-04-06T14:22:50.056" v="3181" actId="478"/>
          <ac:picMkLst>
            <pc:docMk/>
            <pc:sldMk cId="2831943254" sldId="268"/>
            <ac:picMk id="13" creationId="{E9375961-96DB-410F-A56B-D95A811BBBB1}"/>
          </ac:picMkLst>
        </pc:picChg>
        <pc:picChg chg="add del mod">
          <ac:chgData name="Jessica Martin" userId="b3432e4faeec7f82" providerId="LiveId" clId="{5001A728-CB39-4079-AF7D-544C441B9264}" dt="2022-04-06T14:57:02.448" v="3584" actId="478"/>
          <ac:picMkLst>
            <pc:docMk/>
            <pc:sldMk cId="2831943254" sldId="268"/>
            <ac:picMk id="15" creationId="{75B62237-5248-4EE3-B76A-2295988B2FA2}"/>
          </ac:picMkLst>
        </pc:picChg>
        <pc:picChg chg="add del mod">
          <ac:chgData name="Jessica Martin" userId="b3432e4faeec7f82" providerId="LiveId" clId="{5001A728-CB39-4079-AF7D-544C441B9264}" dt="2022-04-06T14:56:46.874" v="3520" actId="478"/>
          <ac:picMkLst>
            <pc:docMk/>
            <pc:sldMk cId="2831943254" sldId="268"/>
            <ac:picMk id="17" creationId="{8A1889B9-B9FD-4262-9BB2-ECCE44317A58}"/>
          </ac:picMkLst>
        </pc:picChg>
        <pc:picChg chg="add del mod">
          <ac:chgData name="Jessica Martin" userId="b3432e4faeec7f82" providerId="LiveId" clId="{5001A728-CB39-4079-AF7D-544C441B9264}" dt="2022-04-19T15:04:55.863" v="6492" actId="21"/>
          <ac:picMkLst>
            <pc:docMk/>
            <pc:sldMk cId="2831943254" sldId="268"/>
            <ac:picMk id="18" creationId="{8DD04ED1-24E4-4642-AE3E-94458AA8FC09}"/>
          </ac:picMkLst>
        </pc:picChg>
        <pc:picChg chg="add mod">
          <ac:chgData name="Jessica Martin" userId="b3432e4faeec7f82" providerId="LiveId" clId="{5001A728-CB39-4079-AF7D-544C441B9264}" dt="2022-04-11T15:58:54.358" v="5167" actId="1076"/>
          <ac:picMkLst>
            <pc:docMk/>
            <pc:sldMk cId="2831943254" sldId="268"/>
            <ac:picMk id="20" creationId="{BAECBE0A-E467-4E42-9B0B-AA157F75ADE7}"/>
          </ac:picMkLst>
        </pc:picChg>
      </pc:sldChg>
      <pc:sldChg chg="addSp delSp modSp new mod modTransition setBg modClrScheme modAnim delDesignElem chgLayout">
        <pc:chgData name="Jessica Martin" userId="b3432e4faeec7f82" providerId="LiveId" clId="{5001A728-CB39-4079-AF7D-544C441B9264}" dt="2022-04-26T13:45:07.579" v="13480"/>
        <pc:sldMkLst>
          <pc:docMk/>
          <pc:sldMk cId="3011480640" sldId="269"/>
        </pc:sldMkLst>
        <pc:spChg chg="del mod">
          <ac:chgData name="Jessica Martin" userId="b3432e4faeec7f82" providerId="LiveId" clId="{5001A728-CB39-4079-AF7D-544C441B9264}" dt="2022-04-06T15:04:45.632" v="4014" actId="478"/>
          <ac:spMkLst>
            <pc:docMk/>
            <pc:sldMk cId="3011480640" sldId="269"/>
            <ac:spMk id="2" creationId="{52D20E05-F2C8-4A18-9E65-E6AFBA7C6287}"/>
          </ac:spMkLst>
        </pc:spChg>
        <pc:spChg chg="add mod ord">
          <ac:chgData name="Jessica Martin" userId="b3432e4faeec7f82" providerId="LiveId" clId="{5001A728-CB39-4079-AF7D-544C441B9264}" dt="2022-04-19T15:06:36.533" v="6636" actId="20577"/>
          <ac:spMkLst>
            <pc:docMk/>
            <pc:sldMk cId="3011480640" sldId="269"/>
            <ac:spMk id="2" creationId="{FE8A073E-6E9A-4D87-8602-C4A230812EC1}"/>
          </ac:spMkLst>
        </pc:spChg>
        <pc:spChg chg="add del mod ord">
          <ac:chgData name="Jessica Martin" userId="b3432e4faeec7f82" providerId="LiveId" clId="{5001A728-CB39-4079-AF7D-544C441B9264}" dt="2022-04-19T15:07:09.494" v="6737" actId="478"/>
          <ac:spMkLst>
            <pc:docMk/>
            <pc:sldMk cId="3011480640" sldId="269"/>
            <ac:spMk id="3" creationId="{7E2DA42C-F56C-4CB0-B810-A855FC64F2C6}"/>
          </ac:spMkLst>
        </pc:spChg>
        <pc:spChg chg="del">
          <ac:chgData name="Jessica Martin" userId="b3432e4faeec7f82" providerId="LiveId" clId="{5001A728-CB39-4079-AF7D-544C441B9264}" dt="2022-04-06T14:58:41.531" v="3685" actId="931"/>
          <ac:spMkLst>
            <pc:docMk/>
            <pc:sldMk cId="3011480640" sldId="269"/>
            <ac:spMk id="3" creationId="{F6B8C4F1-3307-4616-AD3F-EF599B732093}"/>
          </ac:spMkLst>
        </pc:spChg>
        <pc:spChg chg="add del mod ord">
          <ac:chgData name="Jessica Martin" userId="b3432e4faeec7f82" providerId="LiveId" clId="{5001A728-CB39-4079-AF7D-544C441B9264}" dt="2022-04-19T15:06:57.085" v="6689" actId="478"/>
          <ac:spMkLst>
            <pc:docMk/>
            <pc:sldMk cId="3011480640" sldId="269"/>
            <ac:spMk id="4" creationId="{0B4EA1F9-7B9D-482B-9DFC-A6B7983DFC7D}"/>
          </ac:spMkLst>
        </pc:spChg>
        <pc:spChg chg="add mod ord">
          <ac:chgData name="Jessica Martin" userId="b3432e4faeec7f82" providerId="LiveId" clId="{5001A728-CB39-4079-AF7D-544C441B9264}" dt="2022-04-19T15:06:16.506" v="6613" actId="700"/>
          <ac:spMkLst>
            <pc:docMk/>
            <pc:sldMk cId="3011480640" sldId="269"/>
            <ac:spMk id="6" creationId="{226B7D9E-56CC-4682-88B7-00A6B90B7732}"/>
          </ac:spMkLst>
        </pc:spChg>
        <pc:spChg chg="add mod ord">
          <ac:chgData name="Jessica Martin" userId="b3432e4faeec7f82" providerId="LiveId" clId="{5001A728-CB39-4079-AF7D-544C441B9264}" dt="2022-04-19T15:06:16.506" v="6613" actId="700"/>
          <ac:spMkLst>
            <pc:docMk/>
            <pc:sldMk cId="3011480640" sldId="269"/>
            <ac:spMk id="8" creationId="{5C73499D-BA22-4A34-A328-8E5F53CDBA83}"/>
          </ac:spMkLst>
        </pc:spChg>
        <pc:spChg chg="add mod ord">
          <ac:chgData name="Jessica Martin" userId="b3432e4faeec7f82" providerId="LiveId" clId="{5001A728-CB39-4079-AF7D-544C441B9264}" dt="2022-04-19T15:06:16.506" v="6613" actId="700"/>
          <ac:spMkLst>
            <pc:docMk/>
            <pc:sldMk cId="3011480640" sldId="269"/>
            <ac:spMk id="10" creationId="{A73D76B3-B137-476D-BFDB-18B4F2FC3417}"/>
          </ac:spMkLst>
        </pc:spChg>
        <pc:spChg chg="add mod ord">
          <ac:chgData name="Jessica Martin" userId="b3432e4faeec7f82" providerId="LiveId" clId="{5001A728-CB39-4079-AF7D-544C441B9264}" dt="2022-04-19T15:06:16.506" v="6613" actId="700"/>
          <ac:spMkLst>
            <pc:docMk/>
            <pc:sldMk cId="3011480640" sldId="269"/>
            <ac:spMk id="11" creationId="{3853BC82-F84B-463D-9106-FA76176225CB}"/>
          </ac:spMkLst>
        </pc:spChg>
        <pc:spChg chg="add del">
          <ac:chgData name="Jessica Martin" userId="b3432e4faeec7f82" providerId="LiveId" clId="{5001A728-CB39-4079-AF7D-544C441B9264}" dt="2022-04-06T15:04:06.855" v="3985" actId="26606"/>
          <ac:spMkLst>
            <pc:docMk/>
            <pc:sldMk cId="3011480640" sldId="269"/>
            <ac:spMk id="14" creationId="{4A0340CD-C6AC-4BEA-A0C1-BA4FFDC1F12A}"/>
          </ac:spMkLst>
        </pc:spChg>
        <pc:spChg chg="add del">
          <ac:chgData name="Jessica Martin" userId="b3432e4faeec7f82" providerId="LiveId" clId="{5001A728-CB39-4079-AF7D-544C441B9264}" dt="2022-04-06T15:04:06.855" v="3985" actId="26606"/>
          <ac:spMkLst>
            <pc:docMk/>
            <pc:sldMk cId="3011480640" sldId="269"/>
            <ac:spMk id="16" creationId="{E8FE7A9D-6E51-4768-ADB5-C95922E837F5}"/>
          </ac:spMkLst>
        </pc:spChg>
        <pc:spChg chg="add del">
          <ac:chgData name="Jessica Martin" userId="b3432e4faeec7f82" providerId="LiveId" clId="{5001A728-CB39-4079-AF7D-544C441B9264}" dt="2022-04-06T15:04:06.855" v="3985" actId="26606"/>
          <ac:spMkLst>
            <pc:docMk/>
            <pc:sldMk cId="3011480640" sldId="269"/>
            <ac:spMk id="18" creationId="{C09BC62C-C6D3-430A-BD11-F06651EC21E7}"/>
          </ac:spMkLst>
        </pc:spChg>
        <pc:spChg chg="add del">
          <ac:chgData name="Jessica Martin" userId="b3432e4faeec7f82" providerId="LiveId" clId="{5001A728-CB39-4079-AF7D-544C441B9264}" dt="2022-04-19T15:06:16.506" v="6613" actId="700"/>
          <ac:spMkLst>
            <pc:docMk/>
            <pc:sldMk cId="3011480640" sldId="269"/>
            <ac:spMk id="20" creationId="{137AAE58-B7D3-483F-829E-637C98F7FD97}"/>
          </ac:spMkLst>
        </pc:spChg>
        <pc:picChg chg="add mod ord">
          <ac:chgData name="Jessica Martin" userId="b3432e4faeec7f82" providerId="LiveId" clId="{5001A728-CB39-4079-AF7D-544C441B9264}" dt="2022-04-22T15:40:55.745" v="8704" actId="14100"/>
          <ac:picMkLst>
            <pc:docMk/>
            <pc:sldMk cId="3011480640" sldId="269"/>
            <ac:picMk id="5" creationId="{E4BB8050-B968-40F0-9B76-E55D7D2D6F26}"/>
          </ac:picMkLst>
        </pc:picChg>
        <pc:picChg chg="add del mod ord">
          <ac:chgData name="Jessica Martin" userId="b3432e4faeec7f82" providerId="LiveId" clId="{5001A728-CB39-4079-AF7D-544C441B9264}" dt="2022-04-19T15:08:08.953" v="6771" actId="21"/>
          <ac:picMkLst>
            <pc:docMk/>
            <pc:sldMk cId="3011480640" sldId="269"/>
            <ac:picMk id="7" creationId="{6C88E75D-9715-407F-AFAB-E038E5CBE50E}"/>
          </ac:picMkLst>
        </pc:picChg>
        <pc:picChg chg="add mod modCrop">
          <ac:chgData name="Jessica Martin" userId="b3432e4faeec7f82" providerId="LiveId" clId="{5001A728-CB39-4079-AF7D-544C441B9264}" dt="2022-04-22T15:40:47.579" v="8702" actId="1038"/>
          <ac:picMkLst>
            <pc:docMk/>
            <pc:sldMk cId="3011480640" sldId="269"/>
            <ac:picMk id="9" creationId="{9D04BEF5-F99E-4CB1-8B92-DFB60C780295}"/>
          </ac:picMkLst>
        </pc:picChg>
      </pc:sldChg>
      <pc:sldChg chg="addSp delSp modSp new add del mod modAnim">
        <pc:chgData name="Jessica Martin" userId="b3432e4faeec7f82" providerId="LiveId" clId="{5001A728-CB39-4079-AF7D-544C441B9264}" dt="2022-04-26T15:07:04.613" v="13666"/>
        <pc:sldMkLst>
          <pc:docMk/>
          <pc:sldMk cId="1093547797" sldId="270"/>
        </pc:sldMkLst>
        <pc:picChg chg="add del mod modCrop">
          <ac:chgData name="Jessica Martin" userId="b3432e4faeec7f82" providerId="LiveId" clId="{5001A728-CB39-4079-AF7D-544C441B9264}" dt="2022-04-22T15:28:44.044" v="8469" actId="478"/>
          <ac:picMkLst>
            <pc:docMk/>
            <pc:sldMk cId="1093547797" sldId="270"/>
            <ac:picMk id="10" creationId="{73C6F160-7CFD-4E8A-9FB7-1AD2F14E10BB}"/>
          </ac:picMkLst>
        </pc:picChg>
        <pc:picChg chg="add del mod">
          <ac:chgData name="Jessica Martin" userId="b3432e4faeec7f82" providerId="LiveId" clId="{5001A728-CB39-4079-AF7D-544C441B9264}" dt="2022-04-22T15:26:49.133" v="8464" actId="931"/>
          <ac:picMkLst>
            <pc:docMk/>
            <pc:sldMk cId="1093547797" sldId="270"/>
            <ac:picMk id="11" creationId="{AC5400FB-A9AE-4BE9-8E97-6D1F55BDE8CA}"/>
          </ac:picMkLst>
        </pc:picChg>
        <pc:picChg chg="add del mod">
          <ac:chgData name="Jessica Martin" userId="b3432e4faeec7f82" providerId="LiveId" clId="{5001A728-CB39-4079-AF7D-544C441B9264}" dt="2022-04-06T19:25:08.027" v="4650" actId="931"/>
          <ac:picMkLst>
            <pc:docMk/>
            <pc:sldMk cId="1093547797" sldId="270"/>
            <ac:picMk id="12" creationId="{746E5CA9-CA9C-4089-8BA6-36A8342D0CD8}"/>
          </ac:picMkLst>
        </pc:picChg>
        <pc:picChg chg="add del mod modCrop">
          <ac:chgData name="Jessica Martin" userId="b3432e4faeec7f82" providerId="LiveId" clId="{5001A728-CB39-4079-AF7D-544C441B9264}" dt="2022-04-22T15:32:39.154" v="8485" actId="478"/>
          <ac:picMkLst>
            <pc:docMk/>
            <pc:sldMk cId="1093547797" sldId="270"/>
            <ac:picMk id="13" creationId="{D181A221-6A83-46AB-B2AB-B1248A7EF131}"/>
          </ac:picMkLst>
        </pc:picChg>
        <pc:picChg chg="add del mod">
          <ac:chgData name="Jessica Martin" userId="b3432e4faeec7f82" providerId="LiveId" clId="{5001A728-CB39-4079-AF7D-544C441B9264}" dt="2022-04-06T19:25:40.860" v="4655" actId="931"/>
          <ac:picMkLst>
            <pc:docMk/>
            <pc:sldMk cId="1093547797" sldId="270"/>
            <ac:picMk id="14" creationId="{9841316F-C062-4483-91CB-9143AFC80F10}"/>
          </ac:picMkLst>
        </pc:picChg>
        <pc:picChg chg="add mod modCrop">
          <ac:chgData name="Jessica Martin" userId="b3432e4faeec7f82" providerId="LiveId" clId="{5001A728-CB39-4079-AF7D-544C441B9264}" dt="2022-04-22T15:35:51.980" v="8627" actId="1037"/>
          <ac:picMkLst>
            <pc:docMk/>
            <pc:sldMk cId="1093547797" sldId="270"/>
            <ac:picMk id="15" creationId="{083B2086-80FC-47A8-BD43-40228635451B}"/>
          </ac:picMkLst>
        </pc:picChg>
        <pc:picChg chg="add mod">
          <ac:chgData name="Jessica Martin" userId="b3432e4faeec7f82" providerId="LiveId" clId="{5001A728-CB39-4079-AF7D-544C441B9264}" dt="2022-04-22T15:36:22.350" v="8682" actId="14100"/>
          <ac:picMkLst>
            <pc:docMk/>
            <pc:sldMk cId="1093547797" sldId="270"/>
            <ac:picMk id="16" creationId="{13313F38-5A98-4AAA-8D43-6F39504349A1}"/>
          </ac:picMkLst>
        </pc:picChg>
      </pc:sldChg>
      <pc:sldChg chg="addSp delSp modSp new mod setBg modClrScheme modAnim delDesignElem chgLayout">
        <pc:chgData name="Jessica Martin" userId="b3432e4faeec7f82" providerId="LiveId" clId="{5001A728-CB39-4079-AF7D-544C441B9264}" dt="2022-04-26T15:13:24.438" v="13734"/>
        <pc:sldMkLst>
          <pc:docMk/>
          <pc:sldMk cId="191918585" sldId="271"/>
        </pc:sldMkLst>
        <pc:spChg chg="del mod ord">
          <ac:chgData name="Jessica Martin" userId="b3432e4faeec7f82" providerId="LiveId" clId="{5001A728-CB39-4079-AF7D-544C441B9264}" dt="2022-04-19T15:02:42.398" v="6414" actId="700"/>
          <ac:spMkLst>
            <pc:docMk/>
            <pc:sldMk cId="191918585" sldId="271"/>
            <ac:spMk id="2" creationId="{39E6EF0A-AF94-49D8-AB4A-272A38142259}"/>
          </ac:spMkLst>
        </pc:spChg>
        <pc:spChg chg="add del">
          <ac:chgData name="Jessica Martin" userId="b3432e4faeec7f82" providerId="LiveId" clId="{5001A728-CB39-4079-AF7D-544C441B9264}" dt="2022-04-06T19:55:05.952" v="4966" actId="931"/>
          <ac:spMkLst>
            <pc:docMk/>
            <pc:sldMk cId="191918585" sldId="271"/>
            <ac:spMk id="3" creationId="{DB52E878-80E8-4BE5-9C56-78F56689219A}"/>
          </ac:spMkLst>
        </pc:spChg>
        <pc:spChg chg="del">
          <ac:chgData name="Jessica Martin" userId="b3432e4faeec7f82" providerId="LiveId" clId="{5001A728-CB39-4079-AF7D-544C441B9264}" dt="2022-04-06T19:57:07.735" v="4973" actId="931"/>
          <ac:spMkLst>
            <pc:docMk/>
            <pc:sldMk cId="191918585" sldId="271"/>
            <ac:spMk id="4" creationId="{0B915E92-5837-446F-BD98-8CBF416317A3}"/>
          </ac:spMkLst>
        </pc:spChg>
        <pc:spChg chg="add del mod">
          <ac:chgData name="Jessica Martin" userId="b3432e4faeec7f82" providerId="LiveId" clId="{5001A728-CB39-4079-AF7D-544C441B9264}" dt="2022-04-19T15:00:47.274" v="6276" actId="931"/>
          <ac:spMkLst>
            <pc:docMk/>
            <pc:sldMk cId="191918585" sldId="271"/>
            <ac:spMk id="4" creationId="{7E0458B4-1530-47DE-996C-DBAF2C656073}"/>
          </ac:spMkLst>
        </pc:spChg>
        <pc:spChg chg="add mod ord">
          <ac:chgData name="Jessica Martin" userId="b3432e4faeec7f82" providerId="LiveId" clId="{5001A728-CB39-4079-AF7D-544C441B9264}" dt="2022-04-19T15:02:55.842" v="6434" actId="20577"/>
          <ac:spMkLst>
            <pc:docMk/>
            <pc:sldMk cId="191918585" sldId="271"/>
            <ac:spMk id="7" creationId="{AF99DB34-7461-482C-8763-E99F320F3DAE}"/>
          </ac:spMkLst>
        </pc:spChg>
        <pc:spChg chg="add mod ord">
          <ac:chgData name="Jessica Martin" userId="b3432e4faeec7f82" providerId="LiveId" clId="{5001A728-CB39-4079-AF7D-544C441B9264}" dt="2022-04-19T15:02:42.398" v="6414" actId="700"/>
          <ac:spMkLst>
            <pc:docMk/>
            <pc:sldMk cId="191918585" sldId="271"/>
            <ac:spMk id="9" creationId="{02CA5537-E393-4B9E-BFD8-FCDCA6BD977F}"/>
          </ac:spMkLst>
        </pc:spChg>
        <pc:spChg chg="add mod ord">
          <ac:chgData name="Jessica Martin" userId="b3432e4faeec7f82" providerId="LiveId" clId="{5001A728-CB39-4079-AF7D-544C441B9264}" dt="2022-04-19T15:02:42.398" v="6414" actId="700"/>
          <ac:spMkLst>
            <pc:docMk/>
            <pc:sldMk cId="191918585" sldId="271"/>
            <ac:spMk id="11" creationId="{00C679E8-747D-4BB2-B039-EC8604112C4E}"/>
          </ac:spMkLst>
        </pc:spChg>
        <pc:spChg chg="add del">
          <ac:chgData name="Jessica Martin" userId="b3432e4faeec7f82" providerId="LiveId" clId="{5001A728-CB39-4079-AF7D-544C441B9264}" dt="2022-04-19T15:02:42.398" v="6414" actId="700"/>
          <ac:spMkLst>
            <pc:docMk/>
            <pc:sldMk cId="191918585" sldId="271"/>
            <ac:spMk id="13" creationId="{137AAE58-B7D3-483F-829E-637C98F7FD97}"/>
          </ac:spMkLst>
        </pc:spChg>
        <pc:picChg chg="add mod ord">
          <ac:chgData name="Jessica Martin" userId="b3432e4faeec7f82" providerId="LiveId" clId="{5001A728-CB39-4079-AF7D-544C441B9264}" dt="2022-04-19T15:03:58.932" v="6491" actId="14100"/>
          <ac:picMkLst>
            <pc:docMk/>
            <pc:sldMk cId="191918585" sldId="271"/>
            <ac:picMk id="6" creationId="{92361E8A-A3D5-44DF-88B6-0F215DA57549}"/>
          </ac:picMkLst>
        </pc:picChg>
        <pc:picChg chg="add del mod">
          <ac:chgData name="Jessica Martin" userId="b3432e4faeec7f82" providerId="LiveId" clId="{5001A728-CB39-4079-AF7D-544C441B9264}" dt="2022-04-06T19:46:08.784" v="4965" actId="931"/>
          <ac:picMkLst>
            <pc:docMk/>
            <pc:sldMk cId="191918585" sldId="271"/>
            <ac:picMk id="6" creationId="{B3854955-6B0A-4A2C-8AE8-69F197172372}"/>
          </ac:picMkLst>
        </pc:picChg>
        <pc:picChg chg="add mod ord modCrop">
          <ac:chgData name="Jessica Martin" userId="b3432e4faeec7f82" providerId="LiveId" clId="{5001A728-CB39-4079-AF7D-544C441B9264}" dt="2022-04-26T15:13:15.422" v="13733" actId="1076"/>
          <ac:picMkLst>
            <pc:docMk/>
            <pc:sldMk cId="191918585" sldId="271"/>
            <ac:picMk id="8" creationId="{0D953AC0-642A-40C5-8E8B-0AB5E5D27C15}"/>
          </ac:picMkLst>
        </pc:picChg>
        <pc:picChg chg="add del mod">
          <ac:chgData name="Jessica Martin" userId="b3432e4faeec7f82" providerId="LiveId" clId="{5001A728-CB39-4079-AF7D-544C441B9264}" dt="2022-04-19T14:59:04.957" v="6136" actId="21"/>
          <ac:picMkLst>
            <pc:docMk/>
            <pc:sldMk cId="191918585" sldId="271"/>
            <ac:picMk id="10" creationId="{6EF8C846-1D18-42D0-B537-461701CEF056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3:59.473" v="13736"/>
        <pc:sldMkLst>
          <pc:docMk/>
          <pc:sldMk cId="3509963527" sldId="272"/>
        </pc:sldMkLst>
        <pc:spChg chg="mod">
          <ac:chgData name="Jessica Martin" userId="b3432e4faeec7f82" providerId="LiveId" clId="{5001A728-CB39-4079-AF7D-544C441B9264}" dt="2022-04-12T15:21:31.059" v="5660" actId="20577"/>
          <ac:spMkLst>
            <pc:docMk/>
            <pc:sldMk cId="3509963527" sldId="272"/>
            <ac:spMk id="2" creationId="{79C708F8-5868-46C3-B113-C2BEB3DF00CF}"/>
          </ac:spMkLst>
        </pc:spChg>
        <pc:spChg chg="add del">
          <ac:chgData name="Jessica Martin" userId="b3432e4faeec7f82" providerId="LiveId" clId="{5001A728-CB39-4079-AF7D-544C441B9264}" dt="2022-04-06T20:21:26.290" v="5138"/>
          <ac:spMkLst>
            <pc:docMk/>
            <pc:sldMk cId="3509963527" sldId="272"/>
            <ac:spMk id="3" creationId="{3A7400FF-394C-4087-8887-B19C2B1F69D5}"/>
          </ac:spMkLst>
        </pc:spChg>
        <pc:picChg chg="add del mod ord">
          <ac:chgData name="Jessica Martin" userId="b3432e4faeec7f82" providerId="LiveId" clId="{5001A728-CB39-4079-AF7D-544C441B9264}" dt="2022-04-06T20:21:05.092" v="5137" actId="22"/>
          <ac:picMkLst>
            <pc:docMk/>
            <pc:sldMk cId="3509963527" sldId="272"/>
            <ac:picMk id="5" creationId="{7C3F9F3E-3F9B-4EE1-8730-A3856A6EDCE5}"/>
          </ac:picMkLst>
        </pc:picChg>
        <pc:picChg chg="add mod modCrop">
          <ac:chgData name="Jessica Martin" userId="b3432e4faeec7f82" providerId="LiveId" clId="{5001A728-CB39-4079-AF7D-544C441B9264}" dt="2022-04-06T20:22:59.379" v="5155" actId="1038"/>
          <ac:picMkLst>
            <pc:docMk/>
            <pc:sldMk cId="3509963527" sldId="272"/>
            <ac:picMk id="6" creationId="{525BA9F7-CE80-44CD-A6EC-4C1FA2F21EB6}"/>
          </ac:picMkLst>
        </pc:picChg>
        <pc:picChg chg="add del mod">
          <ac:chgData name="Jessica Martin" userId="b3432e4faeec7f82" providerId="LiveId" clId="{5001A728-CB39-4079-AF7D-544C441B9264}" dt="2022-04-12T15:02:48.876" v="5236"/>
          <ac:picMkLst>
            <pc:docMk/>
            <pc:sldMk cId="3509963527" sldId="272"/>
            <ac:picMk id="7" creationId="{A01DB016-4BCB-40C0-879D-890AE2D6F974}"/>
          </ac:picMkLst>
        </pc:picChg>
        <pc:picChg chg="add mod">
          <ac:chgData name="Jessica Martin" userId="b3432e4faeec7f82" providerId="LiveId" clId="{5001A728-CB39-4079-AF7D-544C441B9264}" dt="2022-04-12T15:21:26.564" v="5658"/>
          <ac:picMkLst>
            <pc:docMk/>
            <pc:sldMk cId="3509963527" sldId="272"/>
            <ac:picMk id="8" creationId="{A5C450A1-674A-4F40-8E07-69A9867D8820}"/>
          </ac:picMkLst>
        </pc:picChg>
      </pc:sldChg>
      <pc:sldChg chg="addSp modSp new mod modAnim">
        <pc:chgData name="Jessica Martin" userId="b3432e4faeec7f82" providerId="LiveId" clId="{5001A728-CB39-4079-AF7D-544C441B9264}" dt="2022-04-26T15:10:56.508" v="13729"/>
        <pc:sldMkLst>
          <pc:docMk/>
          <pc:sldMk cId="3586709533" sldId="273"/>
        </pc:sldMkLst>
        <pc:picChg chg="add mod">
          <ac:chgData name="Jessica Martin" userId="b3432e4faeec7f82" providerId="LiveId" clId="{5001A728-CB39-4079-AF7D-544C441B9264}" dt="2022-04-22T15:11:35.146" v="8152" actId="14100"/>
          <ac:picMkLst>
            <pc:docMk/>
            <pc:sldMk cId="3586709533" sldId="273"/>
            <ac:picMk id="9" creationId="{54779F8B-05E3-4C62-A457-D25D0D9043B3}"/>
          </ac:picMkLst>
        </pc:picChg>
        <pc:picChg chg="add mod">
          <ac:chgData name="Jessica Martin" userId="b3432e4faeec7f82" providerId="LiveId" clId="{5001A728-CB39-4079-AF7D-544C441B9264}" dt="2022-04-22T15:11:41.065" v="8153" actId="14100"/>
          <ac:picMkLst>
            <pc:docMk/>
            <pc:sldMk cId="3586709533" sldId="273"/>
            <ac:picMk id="11" creationId="{1C6B6195-7E03-4854-A418-3C5F83D19419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7:34.497" v="13751"/>
        <pc:sldMkLst>
          <pc:docMk/>
          <pc:sldMk cId="983196045" sldId="274"/>
        </pc:sldMkLst>
        <pc:spChg chg="mod">
          <ac:chgData name="Jessica Martin" userId="b3432e4faeec7f82" providerId="LiveId" clId="{5001A728-CB39-4079-AF7D-544C441B9264}" dt="2022-04-19T14:44:52.138" v="5679" actId="20577"/>
          <ac:spMkLst>
            <pc:docMk/>
            <pc:sldMk cId="983196045" sldId="274"/>
            <ac:spMk id="2" creationId="{0C5A8F47-AF63-4AB3-A740-2FB9CD7328C0}"/>
          </ac:spMkLst>
        </pc:spChg>
        <pc:spChg chg="del">
          <ac:chgData name="Jessica Martin" userId="b3432e4faeec7f82" providerId="LiveId" clId="{5001A728-CB39-4079-AF7D-544C441B9264}" dt="2022-04-19T14:45:28.984" v="5680"/>
          <ac:spMkLst>
            <pc:docMk/>
            <pc:sldMk cId="983196045" sldId="274"/>
            <ac:spMk id="3" creationId="{1B2DF765-8E25-4180-A3AC-DF76FD3E7888}"/>
          </ac:spMkLst>
        </pc:spChg>
        <pc:picChg chg="add mod">
          <ac:chgData name="Jessica Martin" userId="b3432e4faeec7f82" providerId="LiveId" clId="{5001A728-CB39-4079-AF7D-544C441B9264}" dt="2022-04-19T14:44:23.384" v="5676"/>
          <ac:picMkLst>
            <pc:docMk/>
            <pc:sldMk cId="983196045" sldId="274"/>
            <ac:picMk id="4" creationId="{4C6AE538-6D58-4F8D-8F6E-FFC41A912CD2}"/>
          </ac:picMkLst>
        </pc:picChg>
        <pc:picChg chg="add mod modCrop">
          <ac:chgData name="Jessica Martin" userId="b3432e4faeec7f82" providerId="LiveId" clId="{5001A728-CB39-4079-AF7D-544C441B9264}" dt="2022-04-19T14:46:51.707" v="5779" actId="1038"/>
          <ac:picMkLst>
            <pc:docMk/>
            <pc:sldMk cId="983196045" sldId="274"/>
            <ac:picMk id="5" creationId="{136CD0E3-8DCE-46CA-8CA5-C6919CCFDA37}"/>
          </ac:picMkLst>
        </pc:picChg>
      </pc:sldChg>
      <pc:sldChg chg="addSp delSp modSp new mod modClrScheme modAnim chgLayout">
        <pc:chgData name="Jessica Martin" userId="b3432e4faeec7f82" providerId="LiveId" clId="{5001A728-CB39-4079-AF7D-544C441B9264}" dt="2022-04-26T15:15:35.460" v="13746"/>
        <pc:sldMkLst>
          <pc:docMk/>
          <pc:sldMk cId="897928134" sldId="275"/>
        </pc:sldMkLst>
        <pc:spChg chg="del mod ord">
          <ac:chgData name="Jessica Martin" userId="b3432e4faeec7f82" providerId="LiveId" clId="{5001A728-CB39-4079-AF7D-544C441B9264}" dt="2022-04-19T14:47:34.528" v="5781" actId="700"/>
          <ac:spMkLst>
            <pc:docMk/>
            <pc:sldMk cId="897928134" sldId="275"/>
            <ac:spMk id="2" creationId="{2038FA0E-3B55-4E94-B6D6-C815F262B374}"/>
          </ac:spMkLst>
        </pc:spChg>
        <pc:spChg chg="del mod ord">
          <ac:chgData name="Jessica Martin" userId="b3432e4faeec7f82" providerId="LiveId" clId="{5001A728-CB39-4079-AF7D-544C441B9264}" dt="2022-04-19T14:47:34.528" v="5781" actId="700"/>
          <ac:spMkLst>
            <pc:docMk/>
            <pc:sldMk cId="897928134" sldId="275"/>
            <ac:spMk id="3" creationId="{E3ED3D04-F567-4E35-A0F2-8FB8BF5960D9}"/>
          </ac:spMkLst>
        </pc:spChg>
        <pc:spChg chg="add mod ord">
          <ac:chgData name="Jessica Martin" userId="b3432e4faeec7f82" providerId="LiveId" clId="{5001A728-CB39-4079-AF7D-544C441B9264}" dt="2022-04-19T14:53:11.534" v="6127" actId="20577"/>
          <ac:spMkLst>
            <pc:docMk/>
            <pc:sldMk cId="897928134" sldId="275"/>
            <ac:spMk id="4" creationId="{8A75D684-1379-4F1C-89C4-C8F29DCF16F9}"/>
          </ac:spMkLst>
        </pc:spChg>
        <pc:spChg chg="add del mod ord">
          <ac:chgData name="Jessica Martin" userId="b3432e4faeec7f82" providerId="LiveId" clId="{5001A728-CB39-4079-AF7D-544C441B9264}" dt="2022-04-19T14:47:41.005" v="5782"/>
          <ac:spMkLst>
            <pc:docMk/>
            <pc:sldMk cId="897928134" sldId="275"/>
            <ac:spMk id="5" creationId="{72096534-A720-4808-AB39-E928FF1B74B4}"/>
          </ac:spMkLst>
        </pc:spChg>
        <pc:picChg chg="add mod modCrop">
          <ac:chgData name="Jessica Martin" userId="b3432e4faeec7f82" providerId="LiveId" clId="{5001A728-CB39-4079-AF7D-544C441B9264}" dt="2022-04-19T14:48:57.039" v="5856" actId="1037"/>
          <ac:picMkLst>
            <pc:docMk/>
            <pc:sldMk cId="897928134" sldId="275"/>
            <ac:picMk id="6" creationId="{9F076C1A-2BBB-4A92-B77C-32CE96491EF6}"/>
          </ac:picMkLst>
        </pc:picChg>
        <pc:picChg chg="add mod">
          <ac:chgData name="Jessica Martin" userId="b3432e4faeec7f82" providerId="LiveId" clId="{5001A728-CB39-4079-AF7D-544C441B9264}" dt="2022-04-19T14:53:07.969" v="6125"/>
          <ac:picMkLst>
            <pc:docMk/>
            <pc:sldMk cId="897928134" sldId="275"/>
            <ac:picMk id="7" creationId="{3B565FA2-E672-4CB8-9231-24AACA2745D4}"/>
          </ac:picMkLst>
        </pc:picChg>
      </pc:sldChg>
      <pc:sldChg chg="addSp delSp modSp new del mod ord">
        <pc:chgData name="Jessica Martin" userId="b3432e4faeec7f82" providerId="LiveId" clId="{5001A728-CB39-4079-AF7D-544C441B9264}" dt="2022-04-25T21:20:44.073" v="13455" actId="2696"/>
        <pc:sldMkLst>
          <pc:docMk/>
          <pc:sldMk cId="135053612" sldId="276"/>
        </pc:sldMkLst>
        <pc:spChg chg="mod">
          <ac:chgData name="Jessica Martin" userId="b3432e4faeec7f82" providerId="LiveId" clId="{5001A728-CB39-4079-AF7D-544C441B9264}" dt="2022-04-19T14:52:52.315" v="6124" actId="20577"/>
          <ac:spMkLst>
            <pc:docMk/>
            <pc:sldMk cId="135053612" sldId="276"/>
            <ac:spMk id="2" creationId="{4060EE6E-1EF9-4816-9968-D172BD1F6EFF}"/>
          </ac:spMkLst>
        </pc:spChg>
        <pc:spChg chg="del">
          <ac:chgData name="Jessica Martin" userId="b3432e4faeec7f82" providerId="LiveId" clId="{5001A728-CB39-4079-AF7D-544C441B9264}" dt="2022-04-19T14:49:26.922" v="5892"/>
          <ac:spMkLst>
            <pc:docMk/>
            <pc:sldMk cId="135053612" sldId="276"/>
            <ac:spMk id="3" creationId="{2D93E0D2-B589-4F9D-AE0F-D4846E3A20B5}"/>
          </ac:spMkLst>
        </pc:spChg>
        <pc:spChg chg="add mod">
          <ac:chgData name="Jessica Martin" userId="b3432e4faeec7f82" providerId="LiveId" clId="{5001A728-CB39-4079-AF7D-544C441B9264}" dt="2022-04-22T15:22:51.784" v="8202" actId="21"/>
          <ac:spMkLst>
            <pc:docMk/>
            <pc:sldMk cId="135053612" sldId="276"/>
            <ac:spMk id="7" creationId="{D377C8D0-D24B-4EC6-88AE-593800811D24}"/>
          </ac:spMkLst>
        </pc:spChg>
        <pc:picChg chg="add del mod modCrop">
          <ac:chgData name="Jessica Martin" userId="b3432e4faeec7f82" providerId="LiveId" clId="{5001A728-CB39-4079-AF7D-544C441B9264}" dt="2022-04-22T15:22:51.784" v="8202" actId="21"/>
          <ac:picMkLst>
            <pc:docMk/>
            <pc:sldMk cId="135053612" sldId="276"/>
            <ac:picMk id="4" creationId="{2717416D-D7D3-4177-BFF1-DF00F962018A}"/>
          </ac:picMkLst>
        </pc:picChg>
        <pc:picChg chg="add mod">
          <ac:chgData name="Jessica Martin" userId="b3432e4faeec7f82" providerId="LiveId" clId="{5001A728-CB39-4079-AF7D-544C441B9264}" dt="2022-04-19T14:52:48.708" v="6122"/>
          <ac:picMkLst>
            <pc:docMk/>
            <pc:sldMk cId="135053612" sldId="276"/>
            <ac:picMk id="5" creationId="{B9A1D90C-D8BF-46FE-93D0-FB74E9A0FA30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4:14.332" v="13737"/>
        <pc:sldMkLst>
          <pc:docMk/>
          <pc:sldMk cId="2482765482" sldId="277"/>
        </pc:sldMkLst>
        <pc:spChg chg="mod">
          <ac:chgData name="Jessica Martin" userId="b3432e4faeec7f82" providerId="LiveId" clId="{5001A728-CB39-4079-AF7D-544C441B9264}" dt="2022-04-19T14:52:35.394" v="6121" actId="20577"/>
          <ac:spMkLst>
            <pc:docMk/>
            <pc:sldMk cId="2482765482" sldId="277"/>
            <ac:spMk id="2" creationId="{BBE0250E-C8AE-41E6-A109-0B790DD69FC7}"/>
          </ac:spMkLst>
        </pc:spChg>
        <pc:spChg chg="del">
          <ac:chgData name="Jessica Martin" userId="b3432e4faeec7f82" providerId="LiveId" clId="{5001A728-CB39-4079-AF7D-544C441B9264}" dt="2022-04-19T14:50:54.384" v="6023"/>
          <ac:spMkLst>
            <pc:docMk/>
            <pc:sldMk cId="2482765482" sldId="277"/>
            <ac:spMk id="3" creationId="{C6CC9D75-C6BC-4AF5-966F-76E81942677F}"/>
          </ac:spMkLst>
        </pc:spChg>
        <pc:picChg chg="add mod modCrop">
          <ac:chgData name="Jessica Martin" userId="b3432e4faeec7f82" providerId="LiveId" clId="{5001A728-CB39-4079-AF7D-544C441B9264}" dt="2022-04-19T14:51:43.211" v="6084" actId="1038"/>
          <ac:picMkLst>
            <pc:docMk/>
            <pc:sldMk cId="2482765482" sldId="277"/>
            <ac:picMk id="4" creationId="{C1DE712A-B736-4CD0-A994-BED092AFA832}"/>
          </ac:picMkLst>
        </pc:picChg>
        <pc:picChg chg="add mod">
          <ac:chgData name="Jessica Martin" userId="b3432e4faeec7f82" providerId="LiveId" clId="{5001A728-CB39-4079-AF7D-544C441B9264}" dt="2022-04-19T14:52:31.154" v="6119"/>
          <ac:picMkLst>
            <pc:docMk/>
            <pc:sldMk cId="2482765482" sldId="277"/>
            <ac:picMk id="5" creationId="{B1C1C24B-0E7F-4A7F-B78D-1A71DCA5CA2E}"/>
          </ac:picMkLst>
        </pc:picChg>
      </pc:sldChg>
      <pc:sldChg chg="addSp modSp new mod modAnim">
        <pc:chgData name="Jessica Martin" userId="b3432e4faeec7f82" providerId="LiveId" clId="{5001A728-CB39-4079-AF7D-544C441B9264}" dt="2022-04-26T15:13:51.250" v="13735"/>
        <pc:sldMkLst>
          <pc:docMk/>
          <pc:sldMk cId="1437128134" sldId="278"/>
        </pc:sldMkLst>
        <pc:picChg chg="add mod">
          <ac:chgData name="Jessica Martin" userId="b3432e4faeec7f82" providerId="LiveId" clId="{5001A728-CB39-4079-AF7D-544C441B9264}" dt="2022-04-19T14:59:37.771" v="6275" actId="1038"/>
          <ac:picMkLst>
            <pc:docMk/>
            <pc:sldMk cId="1437128134" sldId="278"/>
            <ac:picMk id="2" creationId="{26AE80F7-08EA-4317-A3C6-2D70FF7E45CA}"/>
          </ac:picMkLst>
        </pc:picChg>
      </pc:sldChg>
      <pc:sldChg chg="addSp delSp modSp new mod modAnim">
        <pc:chgData name="Jessica Martin" userId="b3432e4faeec7f82" providerId="LiveId" clId="{5001A728-CB39-4079-AF7D-544C441B9264}" dt="2022-04-19T15:06:02.924" v="6612" actId="1036"/>
        <pc:sldMkLst>
          <pc:docMk/>
          <pc:sldMk cId="1683334596" sldId="279"/>
        </pc:sldMkLst>
        <pc:spChg chg="mod">
          <ac:chgData name="Jessica Martin" userId="b3432e4faeec7f82" providerId="LiveId" clId="{5001A728-CB39-4079-AF7D-544C441B9264}" dt="2022-04-19T15:05:47.407" v="6589" actId="20577"/>
          <ac:spMkLst>
            <pc:docMk/>
            <pc:sldMk cId="1683334596" sldId="279"/>
            <ac:spMk id="2" creationId="{73FBEAAD-81A3-4704-B5C7-10F8BDD87F76}"/>
          </ac:spMkLst>
        </pc:spChg>
        <pc:spChg chg="del">
          <ac:chgData name="Jessica Martin" userId="b3432e4faeec7f82" providerId="LiveId" clId="{5001A728-CB39-4079-AF7D-544C441B9264}" dt="2022-04-19T15:05:42.356" v="6573"/>
          <ac:spMkLst>
            <pc:docMk/>
            <pc:sldMk cId="1683334596" sldId="279"/>
            <ac:spMk id="3" creationId="{44F09BC4-A8F1-4104-A04D-94707DCC714F}"/>
          </ac:spMkLst>
        </pc:spChg>
        <pc:picChg chg="add mod">
          <ac:chgData name="Jessica Martin" userId="b3432e4faeec7f82" providerId="LiveId" clId="{5001A728-CB39-4079-AF7D-544C441B9264}" dt="2022-04-19T15:06:02.924" v="6612" actId="1036"/>
          <ac:picMkLst>
            <pc:docMk/>
            <pc:sldMk cId="1683334596" sldId="279"/>
            <ac:picMk id="4" creationId="{E206E90A-E549-4745-88B5-4703AE4B4483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7:24.774" v="13750"/>
        <pc:sldMkLst>
          <pc:docMk/>
          <pc:sldMk cId="679447357" sldId="280"/>
        </pc:sldMkLst>
        <pc:spChg chg="mod">
          <ac:chgData name="Jessica Martin" userId="b3432e4faeec7f82" providerId="LiveId" clId="{5001A728-CB39-4079-AF7D-544C441B9264}" dt="2022-04-26T15:16:52.864" v="13747" actId="207"/>
          <ac:spMkLst>
            <pc:docMk/>
            <pc:sldMk cId="679447357" sldId="280"/>
            <ac:spMk id="2" creationId="{C25252D0-05AB-4A2A-8D6D-5C58938FCDD7}"/>
          </ac:spMkLst>
        </pc:spChg>
        <pc:spChg chg="del">
          <ac:chgData name="Jessica Martin" userId="b3432e4faeec7f82" providerId="LiveId" clId="{5001A728-CB39-4079-AF7D-544C441B9264}" dt="2022-04-19T15:08:48.748" v="6801"/>
          <ac:spMkLst>
            <pc:docMk/>
            <pc:sldMk cId="679447357" sldId="280"/>
            <ac:spMk id="3" creationId="{33165E30-4079-4C51-AAF0-89E546B3C520}"/>
          </ac:spMkLst>
        </pc:spChg>
        <pc:spChg chg="add del mod">
          <ac:chgData name="Jessica Martin" userId="b3432e4faeec7f82" providerId="LiveId" clId="{5001A728-CB39-4079-AF7D-544C441B9264}" dt="2022-04-20T15:49:53.525" v="7388" actId="931"/>
          <ac:spMkLst>
            <pc:docMk/>
            <pc:sldMk cId="679447357" sldId="280"/>
            <ac:spMk id="10" creationId="{CF0D3675-6265-48A9-A742-A50B547D3936}"/>
          </ac:spMkLst>
        </pc:spChg>
        <pc:picChg chg="add del mod">
          <ac:chgData name="Jessica Martin" userId="b3432e4faeec7f82" providerId="LiveId" clId="{5001A728-CB39-4079-AF7D-544C441B9264}" dt="2022-04-20T15:49:34.466" v="7387" actId="478"/>
          <ac:picMkLst>
            <pc:docMk/>
            <pc:sldMk cId="679447357" sldId="280"/>
            <ac:picMk id="4" creationId="{D04A359F-C821-48EF-90D5-711833E6816E}"/>
          </ac:picMkLst>
        </pc:picChg>
        <pc:picChg chg="add mod modCrop">
          <ac:chgData name="Jessica Martin" userId="b3432e4faeec7f82" providerId="LiveId" clId="{5001A728-CB39-4079-AF7D-544C441B9264}" dt="2022-04-20T16:06:25.545" v="7625" actId="1038"/>
          <ac:picMkLst>
            <pc:docMk/>
            <pc:sldMk cId="679447357" sldId="280"/>
            <ac:picMk id="6" creationId="{1C1587AF-88F2-402A-92EF-EE0A57FE42A4}"/>
          </ac:picMkLst>
        </pc:picChg>
        <pc:picChg chg="add mod">
          <ac:chgData name="Jessica Martin" userId="b3432e4faeec7f82" providerId="LiveId" clId="{5001A728-CB39-4079-AF7D-544C441B9264}" dt="2022-04-20T16:06:06.836" v="7545" actId="1036"/>
          <ac:picMkLst>
            <pc:docMk/>
            <pc:sldMk cId="679447357" sldId="280"/>
            <ac:picMk id="8" creationId="{C224B673-E65F-4AEB-AEE6-D2B70809D81C}"/>
          </ac:picMkLst>
        </pc:picChg>
        <pc:picChg chg="add mod">
          <ac:chgData name="Jessica Martin" userId="b3432e4faeec7f82" providerId="LiveId" clId="{5001A728-CB39-4079-AF7D-544C441B9264}" dt="2022-04-20T16:06:20.340" v="7609" actId="1038"/>
          <ac:picMkLst>
            <pc:docMk/>
            <pc:sldMk cId="679447357" sldId="280"/>
            <ac:picMk id="12" creationId="{9A7F984B-E2E2-4390-A6C6-434922ADE869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4:34.473" v="13739"/>
        <pc:sldMkLst>
          <pc:docMk/>
          <pc:sldMk cId="1001669061" sldId="281"/>
        </pc:sldMkLst>
        <pc:spChg chg="del">
          <ac:chgData name="Jessica Martin" userId="b3432e4faeec7f82" providerId="LiveId" clId="{5001A728-CB39-4079-AF7D-544C441B9264}" dt="2022-04-22T14:48:30.553" v="7627" actId="931"/>
          <ac:spMkLst>
            <pc:docMk/>
            <pc:sldMk cId="1001669061" sldId="281"/>
            <ac:spMk id="3" creationId="{0009F92F-782C-41A6-B36F-9B584BB769D8}"/>
          </ac:spMkLst>
        </pc:spChg>
        <pc:spChg chg="del">
          <ac:chgData name="Jessica Martin" userId="b3432e4faeec7f82" providerId="LiveId" clId="{5001A728-CB39-4079-AF7D-544C441B9264}" dt="2022-04-22T14:49:33.843" v="7634" actId="931"/>
          <ac:spMkLst>
            <pc:docMk/>
            <pc:sldMk cId="1001669061" sldId="281"/>
            <ac:spMk id="4" creationId="{88D2D964-BAB5-468D-B949-FA1081813096}"/>
          </ac:spMkLst>
        </pc:spChg>
        <pc:spChg chg="add del mod">
          <ac:chgData name="Jessica Martin" userId="b3432e4faeec7f82" providerId="LiveId" clId="{5001A728-CB39-4079-AF7D-544C441B9264}" dt="2022-04-22T14:49:11.644" v="7631" actId="931"/>
          <ac:spMkLst>
            <pc:docMk/>
            <pc:sldMk cId="1001669061" sldId="281"/>
            <ac:spMk id="8" creationId="{C8F2484F-2B66-4CA5-A955-659F21F31CD6}"/>
          </ac:spMkLst>
        </pc:spChg>
        <pc:picChg chg="add del mod">
          <ac:chgData name="Jessica Martin" userId="b3432e4faeec7f82" providerId="LiveId" clId="{5001A728-CB39-4079-AF7D-544C441B9264}" dt="2022-04-22T14:48:51.222" v="7630" actId="478"/>
          <ac:picMkLst>
            <pc:docMk/>
            <pc:sldMk cId="1001669061" sldId="281"/>
            <ac:picMk id="6" creationId="{6F91DAF4-2245-4DD1-9612-0B856BB55BE0}"/>
          </ac:picMkLst>
        </pc:picChg>
        <pc:picChg chg="add mod">
          <ac:chgData name="Jessica Martin" userId="b3432e4faeec7f82" providerId="LiveId" clId="{5001A728-CB39-4079-AF7D-544C441B9264}" dt="2022-04-22T14:49:13.339" v="7633" actId="962"/>
          <ac:picMkLst>
            <pc:docMk/>
            <pc:sldMk cId="1001669061" sldId="281"/>
            <ac:picMk id="10" creationId="{12DC6661-7DB1-46D3-81F1-A3A59B1CF8A6}"/>
          </ac:picMkLst>
        </pc:picChg>
        <pc:picChg chg="add mod">
          <ac:chgData name="Jessica Martin" userId="b3432e4faeec7f82" providerId="LiveId" clId="{5001A728-CB39-4079-AF7D-544C441B9264}" dt="2022-04-22T14:49:36.754" v="7636" actId="962"/>
          <ac:picMkLst>
            <pc:docMk/>
            <pc:sldMk cId="1001669061" sldId="281"/>
            <ac:picMk id="12" creationId="{CE01FA29-3760-4706-94B3-819E13C8DB84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4:45.386" v="13740"/>
        <pc:sldMkLst>
          <pc:docMk/>
          <pc:sldMk cId="1382868567" sldId="282"/>
        </pc:sldMkLst>
        <pc:spChg chg="del">
          <ac:chgData name="Jessica Martin" userId="b3432e4faeec7f82" providerId="LiveId" clId="{5001A728-CB39-4079-AF7D-544C441B9264}" dt="2022-04-22T14:50:27.237" v="7638" actId="931"/>
          <ac:spMkLst>
            <pc:docMk/>
            <pc:sldMk cId="1382868567" sldId="282"/>
            <ac:spMk id="3" creationId="{E7C9BC84-9655-448F-9ACB-53BFDDFC2B39}"/>
          </ac:spMkLst>
        </pc:spChg>
        <pc:spChg chg="del">
          <ac:chgData name="Jessica Martin" userId="b3432e4faeec7f82" providerId="LiveId" clId="{5001A728-CB39-4079-AF7D-544C441B9264}" dt="2022-04-22T14:51:05.084" v="7641" actId="931"/>
          <ac:spMkLst>
            <pc:docMk/>
            <pc:sldMk cId="1382868567" sldId="282"/>
            <ac:spMk id="4" creationId="{D99DC6F6-5D22-4EFC-BA08-1D08D75D187D}"/>
          </ac:spMkLst>
        </pc:spChg>
        <pc:spChg chg="add mod">
          <ac:chgData name="Jessica Martin" userId="b3432e4faeec7f82" providerId="LiveId" clId="{5001A728-CB39-4079-AF7D-544C441B9264}" dt="2022-04-22T14:55:30.357" v="7720" actId="21"/>
          <ac:spMkLst>
            <pc:docMk/>
            <pc:sldMk cId="1382868567" sldId="282"/>
            <ac:spMk id="10" creationId="{94F0C87D-1301-4599-BA7B-F7EAE2B39884}"/>
          </ac:spMkLst>
        </pc:spChg>
        <pc:picChg chg="add mod modCrop">
          <ac:chgData name="Jessica Martin" userId="b3432e4faeec7f82" providerId="LiveId" clId="{5001A728-CB39-4079-AF7D-544C441B9264}" dt="2022-04-22T14:55:46.977" v="7818" actId="1035"/>
          <ac:picMkLst>
            <pc:docMk/>
            <pc:sldMk cId="1382868567" sldId="282"/>
            <ac:picMk id="6" creationId="{A885BF73-8FE5-4F66-A510-CF43AD29EDA6}"/>
          </ac:picMkLst>
        </pc:picChg>
        <pc:picChg chg="add del mod">
          <ac:chgData name="Jessica Martin" userId="b3432e4faeec7f82" providerId="LiveId" clId="{5001A728-CB39-4079-AF7D-544C441B9264}" dt="2022-04-22T14:55:30.357" v="7720" actId="21"/>
          <ac:picMkLst>
            <pc:docMk/>
            <pc:sldMk cId="1382868567" sldId="282"/>
            <ac:picMk id="8" creationId="{126A19C6-612D-49D4-8482-BE4A730C24C6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5:02.480" v="13743"/>
        <pc:sldMkLst>
          <pc:docMk/>
          <pc:sldMk cId="2013162169" sldId="283"/>
        </pc:sldMkLst>
        <pc:spChg chg="del">
          <ac:chgData name="Jessica Martin" userId="b3432e4faeec7f82" providerId="LiveId" clId="{5001A728-CB39-4079-AF7D-544C441B9264}" dt="2022-04-22T14:51:36.657" v="7645" actId="931"/>
          <ac:spMkLst>
            <pc:docMk/>
            <pc:sldMk cId="2013162169" sldId="283"/>
            <ac:spMk id="3" creationId="{E0B2EF21-28B2-42F4-835F-2BD338A55004}"/>
          </ac:spMkLst>
        </pc:spChg>
        <pc:spChg chg="del">
          <ac:chgData name="Jessica Martin" userId="b3432e4faeec7f82" providerId="LiveId" clId="{5001A728-CB39-4079-AF7D-544C441B9264}" dt="2022-04-22T14:53:28.383" v="7658" actId="931"/>
          <ac:spMkLst>
            <pc:docMk/>
            <pc:sldMk cId="2013162169" sldId="283"/>
            <ac:spMk id="4" creationId="{BF4D7A67-D8D5-4F15-B7A9-5195FA4CFB7E}"/>
          </ac:spMkLst>
        </pc:spChg>
        <pc:spChg chg="add del mod">
          <ac:chgData name="Jessica Martin" userId="b3432e4faeec7f82" providerId="LiveId" clId="{5001A728-CB39-4079-AF7D-544C441B9264}" dt="2022-04-22T14:52:48.612" v="7650" actId="931"/>
          <ac:spMkLst>
            <pc:docMk/>
            <pc:sldMk cId="2013162169" sldId="283"/>
            <ac:spMk id="8" creationId="{979EF97B-3621-4206-ABD2-4A2128D78403}"/>
          </ac:spMkLst>
        </pc:spChg>
        <pc:spChg chg="add del mod">
          <ac:chgData name="Jessica Martin" userId="b3432e4faeec7f82" providerId="LiveId" clId="{5001A728-CB39-4079-AF7D-544C441B9264}" dt="2022-04-22T14:53:12.104" v="7655" actId="931"/>
          <ac:spMkLst>
            <pc:docMk/>
            <pc:sldMk cId="2013162169" sldId="283"/>
            <ac:spMk id="12" creationId="{58FDEF60-01D7-43F1-8709-DF095E849D17}"/>
          </ac:spMkLst>
        </pc:spChg>
        <pc:picChg chg="add del mod modCrop">
          <ac:chgData name="Jessica Martin" userId="b3432e4faeec7f82" providerId="LiveId" clId="{5001A728-CB39-4079-AF7D-544C441B9264}" dt="2022-04-22T14:52:00.510" v="7649" actId="478"/>
          <ac:picMkLst>
            <pc:docMk/>
            <pc:sldMk cId="2013162169" sldId="283"/>
            <ac:picMk id="6" creationId="{9BC0B333-B2A7-4CCC-9DDE-FBE57D59D1F6}"/>
          </ac:picMkLst>
        </pc:picChg>
        <pc:picChg chg="add del mod">
          <ac:chgData name="Jessica Martin" userId="b3432e4faeec7f82" providerId="LiveId" clId="{5001A728-CB39-4079-AF7D-544C441B9264}" dt="2022-04-22T14:53:01.756" v="7654" actId="478"/>
          <ac:picMkLst>
            <pc:docMk/>
            <pc:sldMk cId="2013162169" sldId="283"/>
            <ac:picMk id="10" creationId="{D96D59F6-CA01-43BD-B8FE-81D6E9384488}"/>
          </ac:picMkLst>
        </pc:picChg>
        <pc:picChg chg="add mod">
          <ac:chgData name="Jessica Martin" userId="b3432e4faeec7f82" providerId="LiveId" clId="{5001A728-CB39-4079-AF7D-544C441B9264}" dt="2022-04-22T14:54:30.937" v="7688" actId="1037"/>
          <ac:picMkLst>
            <pc:docMk/>
            <pc:sldMk cId="2013162169" sldId="283"/>
            <ac:picMk id="14" creationId="{7B458370-5F87-42FC-925D-6AE92A83CA21}"/>
          </ac:picMkLst>
        </pc:picChg>
        <pc:picChg chg="add mod">
          <ac:chgData name="Jessica Martin" userId="b3432e4faeec7f82" providerId="LiveId" clId="{5001A728-CB39-4079-AF7D-544C441B9264}" dt="2022-04-26T15:14:52.753" v="13741" actId="1076"/>
          <ac:picMkLst>
            <pc:docMk/>
            <pc:sldMk cId="2013162169" sldId="283"/>
            <ac:picMk id="16" creationId="{53BA3B96-C5A8-48ED-B2CC-FC9D2C8C5297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5:16.418" v="13744"/>
        <pc:sldMkLst>
          <pc:docMk/>
          <pc:sldMk cId="3525225397" sldId="284"/>
        </pc:sldMkLst>
        <pc:spChg chg="del">
          <ac:chgData name="Jessica Martin" userId="b3432e4faeec7f82" providerId="LiveId" clId="{5001A728-CB39-4079-AF7D-544C441B9264}" dt="2022-04-22T14:56:13.130" v="7820" actId="931"/>
          <ac:spMkLst>
            <pc:docMk/>
            <pc:sldMk cId="3525225397" sldId="284"/>
            <ac:spMk id="3" creationId="{2B53ADF2-3AD2-47E4-9777-78FE3A238FC9}"/>
          </ac:spMkLst>
        </pc:spChg>
        <pc:picChg chg="add mod">
          <ac:chgData name="Jessica Martin" userId="b3432e4faeec7f82" providerId="LiveId" clId="{5001A728-CB39-4079-AF7D-544C441B9264}" dt="2022-04-22T14:56:29.632" v="7869" actId="1038"/>
          <ac:picMkLst>
            <pc:docMk/>
            <pc:sldMk cId="3525225397" sldId="284"/>
            <ac:picMk id="5" creationId="{1CBB6D89-70A9-477A-B0AB-6150FBC08E92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15:26.641" v="13745"/>
        <pc:sldMkLst>
          <pc:docMk/>
          <pc:sldMk cId="3936843093" sldId="285"/>
        </pc:sldMkLst>
        <pc:spChg chg="del">
          <ac:chgData name="Jessica Martin" userId="b3432e4faeec7f82" providerId="LiveId" clId="{5001A728-CB39-4079-AF7D-544C441B9264}" dt="2022-04-22T14:56:56.869" v="7871" actId="931"/>
          <ac:spMkLst>
            <pc:docMk/>
            <pc:sldMk cId="3936843093" sldId="285"/>
            <ac:spMk id="3" creationId="{DD95150B-4AD8-4C2B-B2BC-1D465F17B39E}"/>
          </ac:spMkLst>
        </pc:spChg>
        <pc:picChg chg="add mod">
          <ac:chgData name="Jessica Martin" userId="b3432e4faeec7f82" providerId="LiveId" clId="{5001A728-CB39-4079-AF7D-544C441B9264}" dt="2022-04-22T14:57:09.781" v="7934" actId="1037"/>
          <ac:picMkLst>
            <pc:docMk/>
            <pc:sldMk cId="3936843093" sldId="285"/>
            <ac:picMk id="5" creationId="{85E3314A-12E0-4211-B01D-327E5525DA2D}"/>
          </ac:picMkLst>
        </pc:picChg>
        <pc:picChg chg="add del mod">
          <ac:chgData name="Jessica Martin" userId="b3432e4faeec7f82" providerId="LiveId" clId="{5001A728-CB39-4079-AF7D-544C441B9264}" dt="2022-04-22T14:58:45.562" v="7938" actId="21"/>
          <ac:picMkLst>
            <pc:docMk/>
            <pc:sldMk cId="3936843093" sldId="285"/>
            <ac:picMk id="7" creationId="{FCA3104C-243F-4262-8441-97849D26B369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00:08.726" v="13481"/>
        <pc:sldMkLst>
          <pc:docMk/>
          <pc:sldMk cId="55400021" sldId="286"/>
        </pc:sldMkLst>
        <pc:spChg chg="del">
          <ac:chgData name="Jessica Martin" userId="b3432e4faeec7f82" providerId="LiveId" clId="{5001A728-CB39-4079-AF7D-544C441B9264}" dt="2022-04-22T15:12:43.717" v="8155" actId="931"/>
          <ac:spMkLst>
            <pc:docMk/>
            <pc:sldMk cId="55400021" sldId="286"/>
            <ac:spMk id="4" creationId="{87503218-3172-40C3-9F71-DD97E909EE1B}"/>
          </ac:spMkLst>
        </pc:spChg>
        <pc:spChg chg="del mod">
          <ac:chgData name="Jessica Martin" userId="b3432e4faeec7f82" providerId="LiveId" clId="{5001A728-CB39-4079-AF7D-544C441B9264}" dt="2022-04-22T15:19:36.728" v="8162" actId="478"/>
          <ac:spMkLst>
            <pc:docMk/>
            <pc:sldMk cId="55400021" sldId="286"/>
            <ac:spMk id="6" creationId="{EF572FC9-FA01-4D32-8AEB-A31349C4A900}"/>
          </ac:spMkLst>
        </pc:spChg>
        <pc:picChg chg="add mod">
          <ac:chgData name="Jessica Martin" userId="b3432e4faeec7f82" providerId="LiveId" clId="{5001A728-CB39-4079-AF7D-544C441B9264}" dt="2022-04-22T15:19:52.588" v="8199" actId="1037"/>
          <ac:picMkLst>
            <pc:docMk/>
            <pc:sldMk cId="55400021" sldId="286"/>
            <ac:picMk id="10" creationId="{67BD4CFD-67AD-48A0-A849-D2A41BF278D0}"/>
          </ac:picMkLst>
        </pc:picChg>
      </pc:sldChg>
      <pc:sldChg chg="addSp delSp modSp new mod modAnim">
        <pc:chgData name="Jessica Martin" userId="b3432e4faeec7f82" providerId="LiveId" clId="{5001A728-CB39-4079-AF7D-544C441B9264}" dt="2022-04-26T15:06:35.145" v="13664"/>
        <pc:sldMkLst>
          <pc:docMk/>
          <pc:sldMk cId="1112043469" sldId="287"/>
        </pc:sldMkLst>
        <pc:spChg chg="del">
          <ac:chgData name="Jessica Martin" userId="b3432e4faeec7f82" providerId="LiveId" clId="{5001A728-CB39-4079-AF7D-544C441B9264}" dt="2022-04-22T15:34:30.848" v="8541" actId="931"/>
          <ac:spMkLst>
            <pc:docMk/>
            <pc:sldMk cId="1112043469" sldId="287"/>
            <ac:spMk id="4" creationId="{735B12AD-F375-4261-9BA0-8DCA78E57829}"/>
          </ac:spMkLst>
        </pc:spChg>
        <pc:picChg chg="add mod modCrop">
          <ac:chgData name="Jessica Martin" userId="b3432e4faeec7f82" providerId="LiveId" clId="{5001A728-CB39-4079-AF7D-544C441B9264}" dt="2022-04-22T15:35:11.559" v="8600" actId="14100"/>
          <ac:picMkLst>
            <pc:docMk/>
            <pc:sldMk cId="1112043469" sldId="287"/>
            <ac:picMk id="8" creationId="{16468A66-A1F8-420A-A84F-8F9E418C1DA0}"/>
          </ac:picMkLst>
        </pc:picChg>
      </pc:sldChg>
      <pc:sldChg chg="addSp delSp modSp new del mod ord modClrScheme chgLayout">
        <pc:chgData name="Jessica Martin" userId="b3432e4faeec7f82" providerId="LiveId" clId="{5001A728-CB39-4079-AF7D-544C441B9264}" dt="2022-04-25T20:51:22.361" v="13050" actId="2696"/>
        <pc:sldMkLst>
          <pc:docMk/>
          <pc:sldMk cId="3901723792" sldId="288"/>
        </pc:sldMkLst>
        <pc:spChg chg="mod ord">
          <ac:chgData name="Jessica Martin" userId="b3432e4faeec7f82" providerId="LiveId" clId="{5001A728-CB39-4079-AF7D-544C441B9264}" dt="2022-04-25T20:46:44.961" v="12860" actId="20577"/>
          <ac:spMkLst>
            <pc:docMk/>
            <pc:sldMk cId="3901723792" sldId="288"/>
            <ac:spMk id="2" creationId="{0976DB18-976B-4A2F-8D3A-855E4EF1AA8B}"/>
          </ac:spMkLst>
        </pc:spChg>
        <pc:spChg chg="del">
          <ac:chgData name="Jessica Martin" userId="b3432e4faeec7f82" providerId="LiveId" clId="{5001A728-CB39-4079-AF7D-544C441B9264}" dt="2022-04-25T14:41:25.179" v="8741" actId="931"/>
          <ac:spMkLst>
            <pc:docMk/>
            <pc:sldMk cId="3901723792" sldId="288"/>
            <ac:spMk id="3" creationId="{D4FADE72-0061-4CA3-A175-85A970E0D185}"/>
          </ac:spMkLst>
        </pc:spChg>
        <pc:spChg chg="del">
          <ac:chgData name="Jessica Martin" userId="b3432e4faeec7f82" providerId="LiveId" clId="{5001A728-CB39-4079-AF7D-544C441B9264}" dt="2022-04-25T14:42:04.913" v="8745" actId="931"/>
          <ac:spMkLst>
            <pc:docMk/>
            <pc:sldMk cId="3901723792" sldId="288"/>
            <ac:spMk id="4" creationId="{0D2FEF7C-99C5-4F8D-BD97-2BCF26187FD3}"/>
          </ac:spMkLst>
        </pc:spChg>
        <pc:spChg chg="add mod ord">
          <ac:chgData name="Jessica Martin" userId="b3432e4faeec7f82" providerId="LiveId" clId="{5001A728-CB39-4079-AF7D-544C441B9264}" dt="2022-04-25T20:47:46.180" v="12862" actId="27636"/>
          <ac:spMkLst>
            <pc:docMk/>
            <pc:sldMk cId="3901723792" sldId="288"/>
            <ac:spMk id="10" creationId="{A5AC958C-82CC-4AE3-82DD-CBD0FA5FA2CC}"/>
          </ac:spMkLst>
        </pc:spChg>
        <pc:spChg chg="add del mod ord">
          <ac:chgData name="Jessica Martin" userId="b3432e4faeec7f82" providerId="LiveId" clId="{5001A728-CB39-4079-AF7D-544C441B9264}" dt="2022-04-25T15:16:37.316" v="9366" actId="700"/>
          <ac:spMkLst>
            <pc:docMk/>
            <pc:sldMk cId="3901723792" sldId="288"/>
            <ac:spMk id="12" creationId="{ADFAE1E5-C903-4991-864B-5B3BCC586022}"/>
          </ac:spMkLst>
        </pc:spChg>
        <pc:spChg chg="add mod ord">
          <ac:chgData name="Jessica Martin" userId="b3432e4faeec7f82" providerId="LiveId" clId="{5001A728-CB39-4079-AF7D-544C441B9264}" dt="2022-04-25T15:16:42.257" v="9376" actId="20577"/>
          <ac:spMkLst>
            <pc:docMk/>
            <pc:sldMk cId="3901723792" sldId="288"/>
            <ac:spMk id="13" creationId="{446C0F9F-2CFA-40D9-99FC-814806924413}"/>
          </ac:spMkLst>
        </pc:spChg>
        <pc:spChg chg="add mod ord">
          <ac:chgData name="Jessica Martin" userId="b3432e4faeec7f82" providerId="LiveId" clId="{5001A728-CB39-4079-AF7D-544C441B9264}" dt="2022-04-25T15:16:53.598" v="9410" actId="20577"/>
          <ac:spMkLst>
            <pc:docMk/>
            <pc:sldMk cId="3901723792" sldId="288"/>
            <ac:spMk id="14" creationId="{A3439200-403B-459F-AAC0-897D20E13684}"/>
          </ac:spMkLst>
        </pc:spChg>
        <pc:spChg chg="add mod ord">
          <ac:chgData name="Jessica Martin" userId="b3432e4faeec7f82" providerId="LiveId" clId="{5001A728-CB39-4079-AF7D-544C441B9264}" dt="2022-04-25T20:47:46.180" v="12863" actId="27636"/>
          <ac:spMkLst>
            <pc:docMk/>
            <pc:sldMk cId="3901723792" sldId="288"/>
            <ac:spMk id="15" creationId="{DF97B102-35BE-4D49-BC98-A39FE7A83A75}"/>
          </ac:spMkLst>
        </pc:spChg>
        <pc:picChg chg="add del mod modCrop">
          <ac:chgData name="Jessica Martin" userId="b3432e4faeec7f82" providerId="LiveId" clId="{5001A728-CB39-4079-AF7D-544C441B9264}" dt="2022-04-25T15:15:46.606" v="9354" actId="21"/>
          <ac:picMkLst>
            <pc:docMk/>
            <pc:sldMk cId="3901723792" sldId="288"/>
            <ac:picMk id="6" creationId="{C6C28895-22EA-441D-BB9B-5856F373BE94}"/>
          </ac:picMkLst>
        </pc:picChg>
        <pc:picChg chg="add del mod">
          <ac:chgData name="Jessica Martin" userId="b3432e4faeec7f82" providerId="LiveId" clId="{5001A728-CB39-4079-AF7D-544C441B9264}" dt="2022-04-25T15:16:02.909" v="9356" actId="21"/>
          <ac:picMkLst>
            <pc:docMk/>
            <pc:sldMk cId="3901723792" sldId="288"/>
            <ac:picMk id="8" creationId="{305B484B-25BE-4F15-B1F6-2A2D740F66F3}"/>
          </ac:picMkLst>
        </pc:picChg>
      </pc:sldChg>
      <pc:sldChg chg="addSp delSp modSp new mod modClrScheme modAnim chgLayout">
        <pc:chgData name="Jessica Martin" userId="b3432e4faeec7f82" providerId="LiveId" clId="{5001A728-CB39-4079-AF7D-544C441B9264}" dt="2022-04-26T15:20:39.015" v="13779"/>
        <pc:sldMkLst>
          <pc:docMk/>
          <pc:sldMk cId="2693188753" sldId="289"/>
        </pc:sldMkLst>
        <pc:spChg chg="del mod ord">
          <ac:chgData name="Jessica Martin" userId="b3432e4faeec7f82" providerId="LiveId" clId="{5001A728-CB39-4079-AF7D-544C441B9264}" dt="2022-04-25T19:55:11.579" v="11697" actId="700"/>
          <ac:spMkLst>
            <pc:docMk/>
            <pc:sldMk cId="2693188753" sldId="289"/>
            <ac:spMk id="2" creationId="{E0BD0F14-AFE6-40B0-A56D-DDD95B1B6D95}"/>
          </ac:spMkLst>
        </pc:spChg>
        <pc:spChg chg="del">
          <ac:chgData name="Jessica Martin" userId="b3432e4faeec7f82" providerId="LiveId" clId="{5001A728-CB39-4079-AF7D-544C441B9264}" dt="2022-04-25T14:44:07.712" v="8777" actId="931"/>
          <ac:spMkLst>
            <pc:docMk/>
            <pc:sldMk cId="2693188753" sldId="289"/>
            <ac:spMk id="3" creationId="{0695C9E6-F2FB-4060-8CBF-CA0A911616B5}"/>
          </ac:spMkLst>
        </pc:spChg>
        <pc:spChg chg="del mod ord">
          <ac:chgData name="Jessica Martin" userId="b3432e4faeec7f82" providerId="LiveId" clId="{5001A728-CB39-4079-AF7D-544C441B9264}" dt="2022-04-25T19:55:11.579" v="11697" actId="700"/>
          <ac:spMkLst>
            <pc:docMk/>
            <pc:sldMk cId="2693188753" sldId="289"/>
            <ac:spMk id="4" creationId="{77C38A1A-40E4-4FE7-82DC-152ACB7BF384}"/>
          </ac:spMkLst>
        </pc:spChg>
        <pc:spChg chg="add del mod">
          <ac:chgData name="Jessica Martin" userId="b3432e4faeec7f82" providerId="LiveId" clId="{5001A728-CB39-4079-AF7D-544C441B9264}" dt="2022-04-25T19:12:51.163" v="11047" actId="931"/>
          <ac:spMkLst>
            <pc:docMk/>
            <pc:sldMk cId="2693188753" sldId="289"/>
            <ac:spMk id="8" creationId="{7E826C96-A1D0-48D4-BEE4-35158D6A3F3B}"/>
          </ac:spMkLst>
        </pc:spChg>
        <pc:spChg chg="add mod ord">
          <ac:chgData name="Jessica Martin" userId="b3432e4faeec7f82" providerId="LiveId" clId="{5001A728-CB39-4079-AF7D-544C441B9264}" dt="2022-04-25T19:55:59.908" v="11786" actId="20577"/>
          <ac:spMkLst>
            <pc:docMk/>
            <pc:sldMk cId="2693188753" sldId="289"/>
            <ac:spMk id="11" creationId="{60D877CD-95BF-4CEA-8A4F-C215DE09C16E}"/>
          </ac:spMkLst>
        </pc:spChg>
        <pc:spChg chg="add mod ord">
          <ac:chgData name="Jessica Martin" userId="b3432e4faeec7f82" providerId="LiveId" clId="{5001A728-CB39-4079-AF7D-544C441B9264}" dt="2022-04-25T21:18:05.688" v="13445" actId="2711"/>
          <ac:spMkLst>
            <pc:docMk/>
            <pc:sldMk cId="2693188753" sldId="289"/>
            <ac:spMk id="12" creationId="{569B145A-AC12-418C-B271-48B18980D3C3}"/>
          </ac:spMkLst>
        </pc:spChg>
        <pc:picChg chg="add del mod modCrop">
          <ac:chgData name="Jessica Martin" userId="b3432e4faeec7f82" providerId="LiveId" clId="{5001A728-CB39-4079-AF7D-544C441B9264}" dt="2022-04-25T15:23:14.581" v="9776" actId="21"/>
          <ac:picMkLst>
            <pc:docMk/>
            <pc:sldMk cId="2693188753" sldId="289"/>
            <ac:picMk id="6" creationId="{9549DC1D-2200-44F2-A6C8-A5133DC2FE72}"/>
          </ac:picMkLst>
        </pc:picChg>
        <pc:picChg chg="add mod ord">
          <ac:chgData name="Jessica Martin" userId="b3432e4faeec7f82" providerId="LiveId" clId="{5001A728-CB39-4079-AF7D-544C441B9264}" dt="2022-04-25T19:55:11.579" v="11697" actId="700"/>
          <ac:picMkLst>
            <pc:docMk/>
            <pc:sldMk cId="2693188753" sldId="289"/>
            <ac:picMk id="10" creationId="{5FB63084-09AC-4EA9-BA4D-3AF2131E9C9E}"/>
          </ac:picMkLst>
        </pc:picChg>
      </pc:sldChg>
      <pc:sldChg chg="addSp delSp modSp new mod setBg modClrScheme modAnim chgLayout">
        <pc:chgData name="Jessica Martin" userId="b3432e4faeec7f82" providerId="LiveId" clId="{5001A728-CB39-4079-AF7D-544C441B9264}" dt="2022-04-26T15:37:44.394" v="13989" actId="20577"/>
        <pc:sldMkLst>
          <pc:docMk/>
          <pc:sldMk cId="1013831001" sldId="290"/>
        </pc:sldMkLst>
        <pc:spChg chg="mod ord">
          <ac:chgData name="Jessica Martin" userId="b3432e4faeec7f82" providerId="LiveId" clId="{5001A728-CB39-4079-AF7D-544C441B9264}" dt="2022-04-25T20:31:46.946" v="12338" actId="700"/>
          <ac:spMkLst>
            <pc:docMk/>
            <pc:sldMk cId="1013831001" sldId="290"/>
            <ac:spMk id="2" creationId="{E3458942-9209-4BF1-B308-FAD29AC14D61}"/>
          </ac:spMkLst>
        </pc:spChg>
        <pc:spChg chg="del mod ord">
          <ac:chgData name="Jessica Martin" userId="b3432e4faeec7f82" providerId="LiveId" clId="{5001A728-CB39-4079-AF7D-544C441B9264}" dt="2022-04-25T19:28:53.164" v="11427" actId="700"/>
          <ac:spMkLst>
            <pc:docMk/>
            <pc:sldMk cId="1013831001" sldId="290"/>
            <ac:spMk id="3" creationId="{89557CA9-5136-409D-910E-29D2F7AFDBF4}"/>
          </ac:spMkLst>
        </pc:spChg>
        <pc:spChg chg="mod ord">
          <ac:chgData name="Jessica Martin" userId="b3432e4faeec7f82" providerId="LiveId" clId="{5001A728-CB39-4079-AF7D-544C441B9264}" dt="2022-04-26T15:37:44.394" v="13989" actId="20577"/>
          <ac:spMkLst>
            <pc:docMk/>
            <pc:sldMk cId="1013831001" sldId="290"/>
            <ac:spMk id="4" creationId="{04C164C5-82D0-4274-BA74-DA49444D0C37}"/>
          </ac:spMkLst>
        </pc:spChg>
        <pc:spChg chg="del mod ord">
          <ac:chgData name="Jessica Martin" userId="b3432e4faeec7f82" providerId="LiveId" clId="{5001A728-CB39-4079-AF7D-544C441B9264}" dt="2022-04-25T19:28:53.164" v="11427" actId="700"/>
          <ac:spMkLst>
            <pc:docMk/>
            <pc:sldMk cId="1013831001" sldId="290"/>
            <ac:spMk id="5" creationId="{D2E5E648-B826-4E2D-92E4-249916E88717}"/>
          </ac:spMkLst>
        </pc:spChg>
        <pc:spChg chg="del mod ord">
          <ac:chgData name="Jessica Martin" userId="b3432e4faeec7f82" providerId="LiveId" clId="{5001A728-CB39-4079-AF7D-544C441B9264}" dt="2022-04-25T19:28:53.164" v="11427" actId="700"/>
          <ac:spMkLst>
            <pc:docMk/>
            <pc:sldMk cId="1013831001" sldId="290"/>
            <ac:spMk id="6" creationId="{994D8492-9069-4596-A696-CE11588E9508}"/>
          </ac:spMkLst>
        </pc:spChg>
        <pc:spChg chg="add del mod ord">
          <ac:chgData name="Jessica Martin" userId="b3432e4faeec7f82" providerId="LiveId" clId="{5001A728-CB39-4079-AF7D-544C441B9264}" dt="2022-04-25T19:14:06.406" v="11101" actId="700"/>
          <ac:spMkLst>
            <pc:docMk/>
            <pc:sldMk cId="1013831001" sldId="290"/>
            <ac:spMk id="7" creationId="{43E1BCB5-BD59-4034-91EA-F4780706BFD7}"/>
          </ac:spMkLst>
        </pc:spChg>
        <pc:spChg chg="add del mod ord">
          <ac:chgData name="Jessica Martin" userId="b3432e4faeec7f82" providerId="LiveId" clId="{5001A728-CB39-4079-AF7D-544C441B9264}" dt="2022-04-25T19:57:49.087" v="11788" actId="700"/>
          <ac:spMkLst>
            <pc:docMk/>
            <pc:sldMk cId="1013831001" sldId="290"/>
            <ac:spMk id="8" creationId="{3E71949A-65B8-4D4A-B1CE-350EE43C364C}"/>
          </ac:spMkLst>
        </pc:spChg>
        <pc:spChg chg="add del mod">
          <ac:chgData name="Jessica Martin" userId="b3432e4faeec7f82" providerId="LiveId" clId="{5001A728-CB39-4079-AF7D-544C441B9264}" dt="2022-04-25T20:04:26.978" v="12104" actId="478"/>
          <ac:spMkLst>
            <pc:docMk/>
            <pc:sldMk cId="1013831001" sldId="290"/>
            <ac:spMk id="11" creationId="{6004E890-889F-4EFA-9726-C62488A5A730}"/>
          </ac:spMkLst>
        </pc:spChg>
        <pc:spChg chg="add del mod ord">
          <ac:chgData name="Jessica Martin" userId="b3432e4faeec7f82" providerId="LiveId" clId="{5001A728-CB39-4079-AF7D-544C441B9264}" dt="2022-04-25T20:29:44.098" v="12326" actId="931"/>
          <ac:spMkLst>
            <pc:docMk/>
            <pc:sldMk cId="1013831001" sldId="290"/>
            <ac:spMk id="12" creationId="{544877F6-8B7C-46AF-A493-B5E2E5DC3439}"/>
          </ac:spMkLst>
        </pc:spChg>
        <pc:spChg chg="add del mod">
          <ac:chgData name="Jessica Martin" userId="b3432e4faeec7f82" providerId="LiveId" clId="{5001A728-CB39-4079-AF7D-544C441B9264}" dt="2022-04-25T20:29:04.105" v="12325" actId="931"/>
          <ac:spMkLst>
            <pc:docMk/>
            <pc:sldMk cId="1013831001" sldId="290"/>
            <ac:spMk id="15" creationId="{F42D2589-79AE-47FD-ABCC-F2C262F5CF9F}"/>
          </ac:spMkLst>
        </pc:spChg>
        <pc:spChg chg="add del mod">
          <ac:chgData name="Jessica Martin" userId="b3432e4faeec7f82" providerId="LiveId" clId="{5001A728-CB39-4079-AF7D-544C441B9264}" dt="2022-04-25T20:30:13.627" v="12331" actId="478"/>
          <ac:spMkLst>
            <pc:docMk/>
            <pc:sldMk cId="1013831001" sldId="290"/>
            <ac:spMk id="18" creationId="{1C8CE0AB-9C5D-4456-88FE-3866A31E920A}"/>
          </ac:spMkLst>
        </pc:spChg>
        <pc:spChg chg="add del">
          <ac:chgData name="Jessica Martin" userId="b3432e4faeec7f82" providerId="LiveId" clId="{5001A728-CB39-4079-AF7D-544C441B9264}" dt="2022-04-25T20:28:43.168" v="12323" actId="26606"/>
          <ac:spMkLst>
            <pc:docMk/>
            <pc:sldMk cId="1013831001" sldId="290"/>
            <ac:spMk id="20" creationId="{B1007713-5891-46A9-BACA-FAD760FE2353}"/>
          </ac:spMkLst>
        </pc:spChg>
        <pc:spChg chg="add del mod">
          <ac:chgData name="Jessica Martin" userId="b3432e4faeec7f82" providerId="LiveId" clId="{5001A728-CB39-4079-AF7D-544C441B9264}" dt="2022-04-25T20:30:41.987" v="12332" actId="931"/>
          <ac:spMkLst>
            <pc:docMk/>
            <pc:sldMk cId="1013831001" sldId="290"/>
            <ac:spMk id="21" creationId="{2685D2EE-7B4E-4618-A783-E7187D7BAC61}"/>
          </ac:spMkLst>
        </pc:spChg>
        <pc:spChg chg="add del">
          <ac:chgData name="Jessica Martin" userId="b3432e4faeec7f82" providerId="LiveId" clId="{5001A728-CB39-4079-AF7D-544C441B9264}" dt="2022-04-25T20:28:43.168" v="12323" actId="26606"/>
          <ac:spMkLst>
            <pc:docMk/>
            <pc:sldMk cId="1013831001" sldId="290"/>
            <ac:spMk id="22" creationId="{74BB6AA7-7EAD-4D3B-9335-B6E8BD7E6891}"/>
          </ac:spMkLst>
        </pc:spChg>
        <pc:spChg chg="add del mod">
          <ac:chgData name="Jessica Martin" userId="b3432e4faeec7f82" providerId="LiveId" clId="{5001A728-CB39-4079-AF7D-544C441B9264}" dt="2022-04-25T20:31:26.693" v="12335" actId="700"/>
          <ac:spMkLst>
            <pc:docMk/>
            <pc:sldMk cId="1013831001" sldId="290"/>
            <ac:spMk id="26" creationId="{811B374D-7B91-468C-8FDD-43A0C555747E}"/>
          </ac:spMkLst>
        </pc:spChg>
        <pc:picChg chg="add del mod">
          <ac:chgData name="Jessica Martin" userId="b3432e4faeec7f82" providerId="LiveId" clId="{5001A728-CB39-4079-AF7D-544C441B9264}" dt="2022-04-25T19:33:26.246" v="11527" actId="931"/>
          <ac:picMkLst>
            <pc:docMk/>
            <pc:sldMk cId="1013831001" sldId="290"/>
            <ac:picMk id="10" creationId="{D5C384D3-8BCC-4977-809C-F180B80BFF42}"/>
          </ac:picMkLst>
        </pc:picChg>
        <pc:picChg chg="add del mod ord">
          <ac:chgData name="Jessica Martin" userId="b3432e4faeec7f82" providerId="LiveId" clId="{5001A728-CB39-4079-AF7D-544C441B9264}" dt="2022-04-25T20:29:04.105" v="12325" actId="931"/>
          <ac:picMkLst>
            <pc:docMk/>
            <pc:sldMk cId="1013831001" sldId="290"/>
            <ac:picMk id="14" creationId="{FFA4405B-3055-45D9-9C35-532F15C519F7}"/>
          </ac:picMkLst>
        </pc:picChg>
        <pc:picChg chg="add del mod">
          <ac:chgData name="Jessica Martin" userId="b3432e4faeec7f82" providerId="LiveId" clId="{5001A728-CB39-4079-AF7D-544C441B9264}" dt="2022-04-25T20:30:13.627" v="12331" actId="478"/>
          <ac:picMkLst>
            <pc:docMk/>
            <pc:sldMk cId="1013831001" sldId="290"/>
            <ac:picMk id="17" creationId="{D7489DF2-5977-4B07-B091-604873B07268}"/>
          </ac:picMkLst>
        </pc:picChg>
        <pc:picChg chg="add del mod">
          <ac:chgData name="Jessica Martin" userId="b3432e4faeec7f82" providerId="LiveId" clId="{5001A728-CB39-4079-AF7D-544C441B9264}" dt="2022-04-25T20:31:15.699" v="12334" actId="478"/>
          <ac:picMkLst>
            <pc:docMk/>
            <pc:sldMk cId="1013831001" sldId="290"/>
            <ac:picMk id="24" creationId="{6151F4D0-85D7-4873-8A17-6852DA66B5F4}"/>
          </ac:picMkLst>
        </pc:picChg>
      </pc:sldChg>
      <pc:sldChg chg="addSp delSp modSp new add del mod">
        <pc:chgData name="Jessica Martin" userId="b3432e4faeec7f82" providerId="LiveId" clId="{5001A728-CB39-4079-AF7D-544C441B9264}" dt="2022-04-25T19:53:35.295" v="11696" actId="2696"/>
        <pc:sldMkLst>
          <pc:docMk/>
          <pc:sldMk cId="2875901989" sldId="291"/>
        </pc:sldMkLst>
        <pc:spChg chg="del">
          <ac:chgData name="Jessica Martin" userId="b3432e4faeec7f82" providerId="LiveId" clId="{5001A728-CB39-4079-AF7D-544C441B9264}" dt="2022-04-25T15:13:37.467" v="9265" actId="931"/>
          <ac:spMkLst>
            <pc:docMk/>
            <pc:sldMk cId="2875901989" sldId="291"/>
            <ac:spMk id="4" creationId="{EE56DE33-5BF7-4129-AE9F-797C0E6ED1CE}"/>
          </ac:spMkLst>
        </pc:spChg>
        <pc:spChg chg="del">
          <ac:chgData name="Jessica Martin" userId="b3432e4faeec7f82" providerId="LiveId" clId="{5001A728-CB39-4079-AF7D-544C441B9264}" dt="2022-04-25T15:14:00.064" v="9269" actId="931"/>
          <ac:spMkLst>
            <pc:docMk/>
            <pc:sldMk cId="2875901989" sldId="291"/>
            <ac:spMk id="6" creationId="{6E5F6B8C-6579-4917-964B-2A9283D2E023}"/>
          </ac:spMkLst>
        </pc:spChg>
        <pc:spChg chg="add mod">
          <ac:chgData name="Jessica Martin" userId="b3432e4faeec7f82" providerId="LiveId" clId="{5001A728-CB39-4079-AF7D-544C441B9264}" dt="2022-04-25T15:23:20.012" v="9777" actId="478"/>
          <ac:spMkLst>
            <pc:docMk/>
            <pc:sldMk cId="2875901989" sldId="291"/>
            <ac:spMk id="12" creationId="{FA9C7884-1BC7-482F-9E3C-7CA59804D89F}"/>
          </ac:spMkLst>
        </pc:spChg>
        <pc:spChg chg="add mod">
          <ac:chgData name="Jessica Martin" userId="b3432e4faeec7f82" providerId="LiveId" clId="{5001A728-CB39-4079-AF7D-544C441B9264}" dt="2022-04-25T19:35:25.833" v="11528" actId="21"/>
          <ac:spMkLst>
            <pc:docMk/>
            <pc:sldMk cId="2875901989" sldId="291"/>
            <ac:spMk id="15" creationId="{10263538-C1CC-4F7A-A727-C853EAEF0CC2}"/>
          </ac:spMkLst>
        </pc:spChg>
        <pc:picChg chg="add del mod modCrop">
          <ac:chgData name="Jessica Martin" userId="b3432e4faeec7f82" providerId="LiveId" clId="{5001A728-CB39-4079-AF7D-544C441B9264}" dt="2022-04-25T19:35:25.833" v="11528" actId="21"/>
          <ac:picMkLst>
            <pc:docMk/>
            <pc:sldMk cId="2875901989" sldId="291"/>
            <ac:picMk id="8" creationId="{48868955-851F-4427-8A02-A1C5859103DC}"/>
          </ac:picMkLst>
        </pc:picChg>
        <pc:picChg chg="add del mod">
          <ac:chgData name="Jessica Martin" userId="b3432e4faeec7f82" providerId="LiveId" clId="{5001A728-CB39-4079-AF7D-544C441B9264}" dt="2022-04-25T15:23:20.012" v="9777" actId="478"/>
          <ac:picMkLst>
            <pc:docMk/>
            <pc:sldMk cId="2875901989" sldId="291"/>
            <ac:picMk id="10" creationId="{752EC576-0AB2-4713-A73A-54AEECED281C}"/>
          </ac:picMkLst>
        </pc:picChg>
        <pc:picChg chg="add mod modCrop">
          <ac:chgData name="Jessica Martin" userId="b3432e4faeec7f82" providerId="LiveId" clId="{5001A728-CB39-4079-AF7D-544C441B9264}" dt="2022-04-25T15:24:34.112" v="9783" actId="732"/>
          <ac:picMkLst>
            <pc:docMk/>
            <pc:sldMk cId="2875901989" sldId="291"/>
            <ac:picMk id="13" creationId="{B8C8AAFD-EEF2-47E2-8BB1-409939BA53ED}"/>
          </ac:picMkLst>
        </pc:picChg>
      </pc:sldChg>
      <pc:sldChg chg="addSp delSp modSp new mod ord modClrScheme modAnim chgLayout">
        <pc:chgData name="Jessica Martin" userId="b3432e4faeec7f82" providerId="LiveId" clId="{5001A728-CB39-4079-AF7D-544C441B9264}" dt="2022-04-26T15:18:55.559" v="13770"/>
        <pc:sldMkLst>
          <pc:docMk/>
          <pc:sldMk cId="764065525" sldId="292"/>
        </pc:sldMkLst>
        <pc:spChg chg="mod ord">
          <ac:chgData name="Jessica Martin" userId="b3432e4faeec7f82" providerId="LiveId" clId="{5001A728-CB39-4079-AF7D-544C441B9264}" dt="2022-04-25T20:24:03.190" v="12270" actId="700"/>
          <ac:spMkLst>
            <pc:docMk/>
            <pc:sldMk cId="764065525" sldId="292"/>
            <ac:spMk id="2" creationId="{95356948-AE7F-4038-981A-8E682AAB2A9B}"/>
          </ac:spMkLst>
        </pc:spChg>
        <pc:spChg chg="del">
          <ac:chgData name="Jessica Martin" userId="b3432e4faeec7f82" providerId="LiveId" clId="{5001A728-CB39-4079-AF7D-544C441B9264}" dt="2022-04-25T15:15:54.778" v="9355"/>
          <ac:spMkLst>
            <pc:docMk/>
            <pc:sldMk cId="764065525" sldId="292"/>
            <ac:spMk id="3" creationId="{1615B99B-CCFF-4AEF-8FFA-D01E7B847CE6}"/>
          </ac:spMkLst>
        </pc:spChg>
        <pc:spChg chg="del">
          <ac:chgData name="Jessica Martin" userId="b3432e4faeec7f82" providerId="LiveId" clId="{5001A728-CB39-4079-AF7D-544C441B9264}" dt="2022-04-25T15:16:11.054" v="9357"/>
          <ac:spMkLst>
            <pc:docMk/>
            <pc:sldMk cId="764065525" sldId="292"/>
            <ac:spMk id="4" creationId="{5DE02DB1-A8B7-4A5B-8D86-2A5073F068FE}"/>
          </ac:spMkLst>
        </pc:spChg>
        <pc:spChg chg="add mod ord">
          <ac:chgData name="Jessica Martin" userId="b3432e4faeec7f82" providerId="LiveId" clId="{5001A728-CB39-4079-AF7D-544C441B9264}" dt="2022-04-25T20:33:37.600" v="12355" actId="20577"/>
          <ac:spMkLst>
            <pc:docMk/>
            <pc:sldMk cId="764065525" sldId="292"/>
            <ac:spMk id="7" creationId="{A034C3B5-9DB5-48D7-9ECB-B4A85D865079}"/>
          </ac:spMkLst>
        </pc:spChg>
        <pc:spChg chg="add mod ord">
          <ac:chgData name="Jessica Martin" userId="b3432e4faeec7f82" providerId="LiveId" clId="{5001A728-CB39-4079-AF7D-544C441B9264}" dt="2022-04-25T20:33:42.720" v="12361" actId="20577"/>
          <ac:spMkLst>
            <pc:docMk/>
            <pc:sldMk cId="764065525" sldId="292"/>
            <ac:spMk id="8" creationId="{2A3D52B7-B21E-4F3E-8A01-FA73606BCFD1}"/>
          </ac:spMkLst>
        </pc:spChg>
        <pc:picChg chg="add mod ord">
          <ac:chgData name="Jessica Martin" userId="b3432e4faeec7f82" providerId="LiveId" clId="{5001A728-CB39-4079-AF7D-544C441B9264}" dt="2022-04-25T20:34:39.473" v="12432" actId="1038"/>
          <ac:picMkLst>
            <pc:docMk/>
            <pc:sldMk cId="764065525" sldId="292"/>
            <ac:picMk id="5" creationId="{86D8E7D7-7183-430E-8ED3-0535B63A7A04}"/>
          </ac:picMkLst>
        </pc:picChg>
        <pc:picChg chg="add mod ord">
          <ac:chgData name="Jessica Martin" userId="b3432e4faeec7f82" providerId="LiveId" clId="{5001A728-CB39-4079-AF7D-544C441B9264}" dt="2022-04-26T15:18:52.518" v="13769" actId="1076"/>
          <ac:picMkLst>
            <pc:docMk/>
            <pc:sldMk cId="764065525" sldId="292"/>
            <ac:picMk id="6" creationId="{B4544FAB-6297-4523-88D6-299C9589779E}"/>
          </ac:picMkLst>
        </pc:picChg>
      </pc:sldChg>
      <pc:sldChg chg="addSp modSp new mod modAnim">
        <pc:chgData name="Jessica Martin" userId="b3432e4faeec7f82" providerId="LiveId" clId="{5001A728-CB39-4079-AF7D-544C441B9264}" dt="2022-04-26T15:29:30.211" v="13911"/>
        <pc:sldMkLst>
          <pc:docMk/>
          <pc:sldMk cId="485154914" sldId="293"/>
        </pc:sldMkLst>
        <pc:spChg chg="mod">
          <ac:chgData name="Jessica Martin" userId="b3432e4faeec7f82" providerId="LiveId" clId="{5001A728-CB39-4079-AF7D-544C441B9264}" dt="2022-04-26T15:21:38.478" v="13843" actId="20577"/>
          <ac:spMkLst>
            <pc:docMk/>
            <pc:sldMk cId="485154914" sldId="293"/>
            <ac:spMk id="2" creationId="{C91193F3-4853-4B79-9DEC-66C19B0B10A1}"/>
          </ac:spMkLst>
        </pc:spChg>
        <pc:spChg chg="mod">
          <ac:chgData name="Jessica Martin" userId="b3432e4faeec7f82" providerId="LiveId" clId="{5001A728-CB39-4079-AF7D-544C441B9264}" dt="2022-04-26T15:22:41.860" v="13853" actId="20577"/>
          <ac:spMkLst>
            <pc:docMk/>
            <pc:sldMk cId="485154914" sldId="293"/>
            <ac:spMk id="3" creationId="{55E35314-0962-4734-B7A2-AAD3BE6A1882}"/>
          </ac:spMkLst>
        </pc:spChg>
        <pc:picChg chg="add mod">
          <ac:chgData name="Jessica Martin" userId="b3432e4faeec7f82" providerId="LiveId" clId="{5001A728-CB39-4079-AF7D-544C441B9264}" dt="2022-04-26T15:23:16.413" v="13910" actId="1035"/>
          <ac:picMkLst>
            <pc:docMk/>
            <pc:sldMk cId="485154914" sldId="293"/>
            <ac:picMk id="4" creationId="{E96C00D6-A1EB-4296-8E0F-766186B0C051}"/>
          </ac:picMkLst>
        </pc:picChg>
      </pc:sldChg>
      <pc:sldChg chg="addSp modSp new mod">
        <pc:chgData name="Jessica Martin" userId="b3432e4faeec7f82" providerId="LiveId" clId="{5001A728-CB39-4079-AF7D-544C441B9264}" dt="2022-04-25T15:41:42.365" v="11046" actId="1038"/>
        <pc:sldMkLst>
          <pc:docMk/>
          <pc:sldMk cId="4212229192" sldId="294"/>
        </pc:sldMkLst>
        <pc:spChg chg="mod">
          <ac:chgData name="Jessica Martin" userId="b3432e4faeec7f82" providerId="LiveId" clId="{5001A728-CB39-4079-AF7D-544C441B9264}" dt="2022-04-25T15:41:14.751" v="10972" actId="20577"/>
          <ac:spMkLst>
            <pc:docMk/>
            <pc:sldMk cId="4212229192" sldId="294"/>
            <ac:spMk id="2" creationId="{4223C96D-9062-4AE7-A71C-89AD5F7723F0}"/>
          </ac:spMkLst>
        </pc:spChg>
        <pc:picChg chg="add mod">
          <ac:chgData name="Jessica Martin" userId="b3432e4faeec7f82" providerId="LiveId" clId="{5001A728-CB39-4079-AF7D-544C441B9264}" dt="2022-04-25T15:41:42.365" v="11046" actId="1038"/>
          <ac:picMkLst>
            <pc:docMk/>
            <pc:sldMk cId="4212229192" sldId="294"/>
            <ac:picMk id="4" creationId="{318C82B3-6318-4227-B914-7F672A76573C}"/>
          </ac:picMkLst>
        </pc:picChg>
      </pc:sldChg>
      <pc:sldChg chg="addSp delSp modSp new mod setBg modClrScheme modAnim chgLayout">
        <pc:chgData name="Jessica Martin" userId="b3432e4faeec7f82" providerId="LiveId" clId="{5001A728-CB39-4079-AF7D-544C441B9264}" dt="2022-04-26T15:21:06.180" v="13804"/>
        <pc:sldMkLst>
          <pc:docMk/>
          <pc:sldMk cId="2213934680" sldId="295"/>
        </pc:sldMkLst>
        <pc:spChg chg="add mod ord">
          <ac:chgData name="Jessica Martin" userId="b3432e4faeec7f82" providerId="LiveId" clId="{5001A728-CB39-4079-AF7D-544C441B9264}" dt="2022-04-26T15:20:59.197" v="13803" actId="20577"/>
          <ac:spMkLst>
            <pc:docMk/>
            <pc:sldMk cId="2213934680" sldId="295"/>
            <ac:spMk id="4" creationId="{C2AE264F-8893-4B86-9DFD-DBC3BE051ED4}"/>
          </ac:spMkLst>
        </pc:spChg>
        <pc:spChg chg="add del">
          <ac:chgData name="Jessica Martin" userId="b3432e4faeec7f82" providerId="LiveId" clId="{5001A728-CB39-4079-AF7D-544C441B9264}" dt="2022-04-25T20:39:07.187" v="12726" actId="26606"/>
          <ac:spMkLst>
            <pc:docMk/>
            <pc:sldMk cId="2213934680" sldId="295"/>
            <ac:spMk id="6" creationId="{0A760627-7F98-49F3-99E6-ED04C739B232}"/>
          </ac:spMkLst>
        </pc:spChg>
        <pc:spChg chg="add del">
          <ac:chgData name="Jessica Martin" userId="b3432e4faeec7f82" providerId="LiveId" clId="{5001A728-CB39-4079-AF7D-544C441B9264}" dt="2022-04-25T20:39:07.187" v="12726" actId="26606"/>
          <ac:spMkLst>
            <pc:docMk/>
            <pc:sldMk cId="2213934680" sldId="295"/>
            <ac:spMk id="7" creationId="{D1F88FD4-9011-4A6F-AB39-4DE7E445FC21}"/>
          </ac:spMkLst>
        </pc:spChg>
        <pc:spChg chg="add del">
          <ac:chgData name="Jessica Martin" userId="b3432e4faeec7f82" providerId="LiveId" clId="{5001A728-CB39-4079-AF7D-544C441B9264}" dt="2022-04-25T20:37:47.983" v="12599" actId="26606"/>
          <ac:spMkLst>
            <pc:docMk/>
            <pc:sldMk cId="2213934680" sldId="295"/>
            <ac:spMk id="9" creationId="{0A760627-7F98-49F3-99E6-ED04C739B232}"/>
          </ac:spMkLst>
        </pc:spChg>
        <pc:spChg chg="add del">
          <ac:chgData name="Jessica Martin" userId="b3432e4faeec7f82" providerId="LiveId" clId="{5001A728-CB39-4079-AF7D-544C441B9264}" dt="2022-04-25T20:37:47.983" v="12599" actId="26606"/>
          <ac:spMkLst>
            <pc:docMk/>
            <pc:sldMk cId="2213934680" sldId="295"/>
            <ac:spMk id="11" creationId="{D1F88FD4-9011-4A6F-AB39-4DE7E445FC21}"/>
          </ac:spMkLst>
        </pc:spChg>
        <pc:picChg chg="add mod ord">
          <ac:chgData name="Jessica Martin" userId="b3432e4faeec7f82" providerId="LiveId" clId="{5001A728-CB39-4079-AF7D-544C441B9264}" dt="2022-04-25T20:40:10.912" v="12804" actId="1038"/>
          <ac:picMkLst>
            <pc:docMk/>
            <pc:sldMk cId="2213934680" sldId="295"/>
            <ac:picMk id="3" creationId="{62622136-0D26-46E7-B4BF-C8E74E7AD0C7}"/>
          </ac:picMkLst>
        </pc:picChg>
      </pc:sldChg>
      <pc:sldChg chg="addSp delSp modSp new mod setBg modClrScheme modAnim chgLayout">
        <pc:chgData name="Jessica Martin" userId="b3432e4faeec7f82" providerId="LiveId" clId="{5001A728-CB39-4079-AF7D-544C441B9264}" dt="2022-04-25T21:01:15.695" v="13246"/>
        <pc:sldMkLst>
          <pc:docMk/>
          <pc:sldMk cId="680538489" sldId="296"/>
        </pc:sldMkLst>
        <pc:spChg chg="del mod">
          <ac:chgData name="Jessica Martin" userId="b3432e4faeec7f82" providerId="LiveId" clId="{5001A728-CB39-4079-AF7D-544C441B9264}" dt="2022-04-25T20:59:38.340" v="13241" actId="700"/>
          <ac:spMkLst>
            <pc:docMk/>
            <pc:sldMk cId="680538489" sldId="296"/>
            <ac:spMk id="2" creationId="{3794F859-9426-4846-88F4-C1B064DFADF8}"/>
          </ac:spMkLst>
        </pc:spChg>
        <pc:spChg chg="del">
          <ac:chgData name="Jessica Martin" userId="b3432e4faeec7f82" providerId="LiveId" clId="{5001A728-CB39-4079-AF7D-544C441B9264}" dt="2022-04-25T20:59:38.340" v="13241" actId="700"/>
          <ac:spMkLst>
            <pc:docMk/>
            <pc:sldMk cId="680538489" sldId="296"/>
            <ac:spMk id="3" creationId="{E8926CF4-905C-4B55-A3AF-D386F285A558}"/>
          </ac:spMkLst>
        </pc:spChg>
        <pc:picChg chg="add mod">
          <ac:chgData name="Jessica Martin" userId="b3432e4faeec7f82" providerId="LiveId" clId="{5001A728-CB39-4079-AF7D-544C441B9264}" dt="2022-04-25T21:00:32.024" v="13244" actId="207"/>
          <ac:picMkLst>
            <pc:docMk/>
            <pc:sldMk cId="680538489" sldId="296"/>
            <ac:picMk id="5" creationId="{01ADA801-F790-4C18-A229-29BCBE85B213}"/>
          </ac:picMkLst>
        </pc:picChg>
      </pc:sldChg>
      <pc:sldChg chg="addSp delSp modSp new mod setBg modClrScheme modAnim delDesignElem chgLayout">
        <pc:chgData name="Jessica Martin" userId="b3432e4faeec7f82" providerId="LiveId" clId="{5001A728-CB39-4079-AF7D-544C441B9264}" dt="2022-04-26T15:20:22.239" v="13778"/>
        <pc:sldMkLst>
          <pc:docMk/>
          <pc:sldMk cId="1759118561" sldId="297"/>
        </pc:sldMkLst>
        <pc:spChg chg="del mod">
          <ac:chgData name="Jessica Martin" userId="b3432e4faeec7f82" providerId="LiveId" clId="{5001A728-CB39-4079-AF7D-544C441B9264}" dt="2022-04-25T20:52:56.295" v="13106" actId="700"/>
          <ac:spMkLst>
            <pc:docMk/>
            <pc:sldMk cId="1759118561" sldId="297"/>
            <ac:spMk id="2" creationId="{BCC99EF6-21A4-432F-A184-7D479D756744}"/>
          </ac:spMkLst>
        </pc:spChg>
        <pc:spChg chg="del mod">
          <ac:chgData name="Jessica Martin" userId="b3432e4faeec7f82" providerId="LiveId" clId="{5001A728-CB39-4079-AF7D-544C441B9264}" dt="2022-04-25T20:52:56.295" v="13106" actId="700"/>
          <ac:spMkLst>
            <pc:docMk/>
            <pc:sldMk cId="1759118561" sldId="297"/>
            <ac:spMk id="3" creationId="{01296D7B-9E72-4E01-8DBF-1F45E683C15D}"/>
          </ac:spMkLst>
        </pc:spChg>
        <pc:spChg chg="add mod ord">
          <ac:chgData name="Jessica Martin" userId="b3432e4faeec7f82" providerId="LiveId" clId="{5001A728-CB39-4079-AF7D-544C441B9264}" dt="2022-04-25T21:17:13.035" v="13444" actId="26606"/>
          <ac:spMkLst>
            <pc:docMk/>
            <pc:sldMk cId="1759118561" sldId="297"/>
            <ac:spMk id="5" creationId="{DCCA7A1D-A2F0-4C57-B853-AC7CF2627EB7}"/>
          </ac:spMkLst>
        </pc:spChg>
        <pc:spChg chg="add del">
          <ac:chgData name="Jessica Martin" userId="b3432e4faeec7f82" providerId="LiveId" clId="{5001A728-CB39-4079-AF7D-544C441B9264}" dt="2022-04-25T20:54:11.714" v="13110" actId="26606"/>
          <ac:spMkLst>
            <pc:docMk/>
            <pc:sldMk cId="1759118561" sldId="297"/>
            <ac:spMk id="6" creationId="{559E787A-A567-464A-BB9E-E9B95AA41E40}"/>
          </ac:spMkLst>
        </pc:spChg>
        <pc:spChg chg="add del">
          <ac:chgData name="Jessica Martin" userId="b3432e4faeec7f82" providerId="LiveId" clId="{5001A728-CB39-4079-AF7D-544C441B9264}" dt="2022-04-25T20:54:11.714" v="13110" actId="26606"/>
          <ac:spMkLst>
            <pc:docMk/>
            <pc:sldMk cId="1759118561" sldId="297"/>
            <ac:spMk id="7" creationId="{36A476B5-55AD-43A1-B1FB-5AC76B54F0A0}"/>
          </ac:spMkLst>
        </pc:spChg>
        <pc:spChg chg="add del mod ord">
          <ac:chgData name="Jessica Martin" userId="b3432e4faeec7f82" providerId="LiveId" clId="{5001A728-CB39-4079-AF7D-544C441B9264}" dt="2022-04-25T21:16:52.442" v="13415" actId="26606"/>
          <ac:spMkLst>
            <pc:docMk/>
            <pc:sldMk cId="1759118561" sldId="297"/>
            <ac:spMk id="8" creationId="{71AB49BD-D618-4F77-AEC6-69EFC5A6161D}"/>
          </ac:spMkLst>
        </pc:spChg>
        <pc:spChg chg="add del">
          <ac:chgData name="Jessica Martin" userId="b3432e4faeec7f82" providerId="LiveId" clId="{5001A728-CB39-4079-AF7D-544C441B9264}" dt="2022-04-25T20:52:56.295" v="13106" actId="700"/>
          <ac:spMkLst>
            <pc:docMk/>
            <pc:sldMk cId="1759118561" sldId="297"/>
            <ac:spMk id="9" creationId="{B1007713-5891-46A9-BACA-FAD760FE2353}"/>
          </ac:spMkLst>
        </pc:spChg>
        <pc:spChg chg="add">
          <ac:chgData name="Jessica Martin" userId="b3432e4faeec7f82" providerId="LiveId" clId="{5001A728-CB39-4079-AF7D-544C441B9264}" dt="2022-04-25T21:17:13.035" v="13444" actId="26606"/>
          <ac:spMkLst>
            <pc:docMk/>
            <pc:sldMk cId="1759118561" sldId="297"/>
            <ac:spMk id="10" creationId="{FDCF6C26-1D00-C1C9-998A-3B578EAD163F}"/>
          </ac:spMkLst>
        </pc:spChg>
        <pc:spChg chg="add del">
          <ac:chgData name="Jessica Martin" userId="b3432e4faeec7f82" providerId="LiveId" clId="{5001A728-CB39-4079-AF7D-544C441B9264}" dt="2022-04-25T20:52:56.295" v="13106" actId="700"/>
          <ac:spMkLst>
            <pc:docMk/>
            <pc:sldMk cId="1759118561" sldId="297"/>
            <ac:spMk id="11" creationId="{74BB6AA7-7EAD-4D3B-9335-B6E8BD7E6891}"/>
          </ac:spMkLst>
        </pc:spChg>
        <pc:spChg chg="add">
          <ac:chgData name="Jessica Martin" userId="b3432e4faeec7f82" providerId="LiveId" clId="{5001A728-CB39-4079-AF7D-544C441B9264}" dt="2022-04-25T21:17:13.035" v="13444" actId="26606"/>
          <ac:spMkLst>
            <pc:docMk/>
            <pc:sldMk cId="1759118561" sldId="297"/>
            <ac:spMk id="12" creationId="{B1007713-5891-46A9-BACA-FAD760FE2353}"/>
          </ac:spMkLst>
        </pc:spChg>
        <pc:spChg chg="add">
          <ac:chgData name="Jessica Martin" userId="b3432e4faeec7f82" providerId="LiveId" clId="{5001A728-CB39-4079-AF7D-544C441B9264}" dt="2022-04-25T21:17:13.035" v="13444" actId="26606"/>
          <ac:spMkLst>
            <pc:docMk/>
            <pc:sldMk cId="1759118561" sldId="297"/>
            <ac:spMk id="14" creationId="{74BB6AA7-7EAD-4D3B-9335-B6E8BD7E6891}"/>
          </ac:spMkLst>
        </pc:spChg>
        <pc:picChg chg="add mod ord">
          <ac:chgData name="Jessica Martin" userId="b3432e4faeec7f82" providerId="LiveId" clId="{5001A728-CB39-4079-AF7D-544C441B9264}" dt="2022-04-25T21:17:13.035" v="13444" actId="26606"/>
          <ac:picMkLst>
            <pc:docMk/>
            <pc:sldMk cId="1759118561" sldId="297"/>
            <ac:picMk id="4" creationId="{9D98DA8E-AE2B-41A7-815D-5EF35EDE9837}"/>
          </ac:picMkLst>
        </pc:picChg>
      </pc:sldChg>
      <pc:sldChg chg="modSp new del mod">
        <pc:chgData name="Jessica Martin" userId="b3432e4faeec7f82" providerId="LiveId" clId="{5001A728-CB39-4079-AF7D-544C441B9264}" dt="2022-04-25T20:32:53.839" v="12342" actId="2696"/>
        <pc:sldMkLst>
          <pc:docMk/>
          <pc:sldMk cId="221414006" sldId="298"/>
        </pc:sldMkLst>
        <pc:spChg chg="mod">
          <ac:chgData name="Jessica Martin" userId="b3432e4faeec7f82" providerId="LiveId" clId="{5001A728-CB39-4079-AF7D-544C441B9264}" dt="2022-04-25T20:22:50.851" v="12190" actId="20577"/>
          <ac:spMkLst>
            <pc:docMk/>
            <pc:sldMk cId="221414006" sldId="298"/>
            <ac:spMk id="2" creationId="{4B7AA926-7BE1-49A4-94CA-5CED9F203FD9}"/>
          </ac:spMkLst>
        </pc:spChg>
        <pc:spChg chg="mod">
          <ac:chgData name="Jessica Martin" userId="b3432e4faeec7f82" providerId="LiveId" clId="{5001A728-CB39-4079-AF7D-544C441B9264}" dt="2022-04-25T20:23:02.715" v="12210" actId="20577"/>
          <ac:spMkLst>
            <pc:docMk/>
            <pc:sldMk cId="221414006" sldId="298"/>
            <ac:spMk id="3" creationId="{A97980EA-A9AF-4FB9-A84E-D8A115EC6E5E}"/>
          </ac:spMkLst>
        </pc:spChg>
        <pc:spChg chg="mod">
          <ac:chgData name="Jessica Martin" userId="b3432e4faeec7f82" providerId="LiveId" clId="{5001A728-CB39-4079-AF7D-544C441B9264}" dt="2022-04-25T20:23:09.229" v="12221" actId="20577"/>
          <ac:spMkLst>
            <pc:docMk/>
            <pc:sldMk cId="221414006" sldId="298"/>
            <ac:spMk id="5" creationId="{0E3F1953-DFC8-421B-9555-C11A162F1D8F}"/>
          </ac:spMkLst>
        </pc:spChg>
      </pc:sldChg>
      <pc:sldChg chg="modSp new mod modAnim">
        <pc:chgData name="Jessica Martin" userId="b3432e4faeec7f82" providerId="LiveId" clId="{5001A728-CB39-4079-AF7D-544C441B9264}" dt="2022-05-02T14:21:28.806" v="14262" actId="20577"/>
        <pc:sldMkLst>
          <pc:docMk/>
          <pc:sldMk cId="2666796177" sldId="298"/>
        </pc:sldMkLst>
        <pc:spChg chg="mod">
          <ac:chgData name="Jessica Martin" userId="b3432e4faeec7f82" providerId="LiveId" clId="{5001A728-CB39-4079-AF7D-544C441B9264}" dt="2022-04-25T20:57:18.862" v="13199" actId="20577"/>
          <ac:spMkLst>
            <pc:docMk/>
            <pc:sldMk cId="2666796177" sldId="298"/>
            <ac:spMk id="2" creationId="{070D7DA9-41D2-4C2B-A944-6537FB9643AB}"/>
          </ac:spMkLst>
        </pc:spChg>
        <pc:spChg chg="mod">
          <ac:chgData name="Jessica Martin" userId="b3432e4faeec7f82" providerId="LiveId" clId="{5001A728-CB39-4079-AF7D-544C441B9264}" dt="2022-05-02T14:21:28.806" v="14262" actId="20577"/>
          <ac:spMkLst>
            <pc:docMk/>
            <pc:sldMk cId="2666796177" sldId="298"/>
            <ac:spMk id="3" creationId="{C3DF399F-AC86-49A0-A655-898989A219F0}"/>
          </ac:spMkLst>
        </pc:spChg>
      </pc:sldChg>
      <pc:sldMasterChg chg="modTransition modSldLayout">
        <pc:chgData name="Jessica Martin" userId="b3432e4faeec7f82" providerId="LiveId" clId="{5001A728-CB39-4079-AF7D-544C441B9264}" dt="2022-04-06T15:12:14.437" v="4123"/>
        <pc:sldMasterMkLst>
          <pc:docMk/>
          <pc:sldMasterMk cId="835998496" sldId="2147483660"/>
        </pc:sldMasterMkLst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1101429397" sldId="2147483661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349652472" sldId="2147483662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1163943653" sldId="2147483663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732310400" sldId="2147483664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2492597759" sldId="2147483665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2190123345" sldId="2147483666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2864078260" sldId="2147483667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2618741612" sldId="2147483668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087797767" sldId="2147483669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747342904" sldId="2147483670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681980991" sldId="2147483671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345574391" sldId="2147483672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600687114" sldId="2147483673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105907198" sldId="2147483674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27574345" sldId="2147483675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340646548" sldId="2147483676"/>
          </pc:sldLayoutMkLst>
        </pc:sldLayoutChg>
        <pc:sldLayoutChg chg="modTransition">
          <pc:chgData name="Jessica Martin" userId="b3432e4faeec7f82" providerId="LiveId" clId="{5001A728-CB39-4079-AF7D-544C441B9264}" dt="2022-04-06T15:12:14.437" v="4123"/>
          <pc:sldLayoutMkLst>
            <pc:docMk/>
            <pc:sldMasterMk cId="835998496" sldId="2147483660"/>
            <pc:sldLayoutMk cId="154739814" sldId="214748367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3A69B-8549-4228-9684-84373ED918B6}" type="doc">
      <dgm:prSet loTypeId="urn:microsoft.com/office/officeart/2005/8/layout/vList5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51BC958-D145-4E30-9BE4-1EA281C06BBC}">
      <dgm:prSet/>
      <dgm:spPr/>
      <dgm:t>
        <a:bodyPr/>
        <a:lstStyle/>
        <a:p>
          <a:r>
            <a:rPr lang="en-US"/>
            <a:t>Town Manager</a:t>
          </a:r>
        </a:p>
      </dgm:t>
    </dgm:pt>
    <dgm:pt modelId="{C0DFE7F4-139A-44F2-AB01-CE5889B12906}" type="parTrans" cxnId="{8CD1963D-8CEA-410A-816F-53E9865A9D0B}">
      <dgm:prSet/>
      <dgm:spPr/>
      <dgm:t>
        <a:bodyPr/>
        <a:lstStyle/>
        <a:p>
          <a:endParaRPr lang="en-US"/>
        </a:p>
      </dgm:t>
    </dgm:pt>
    <dgm:pt modelId="{B0ACCA71-91AB-4464-85E3-B3E3E90AEC68}" type="sibTrans" cxnId="{8CD1963D-8CEA-410A-816F-53E9865A9D0B}">
      <dgm:prSet/>
      <dgm:spPr/>
      <dgm:t>
        <a:bodyPr/>
        <a:lstStyle/>
        <a:p>
          <a:endParaRPr lang="en-US"/>
        </a:p>
      </dgm:t>
    </dgm:pt>
    <dgm:pt modelId="{0B79EF35-CD5E-4E6F-9BBD-5E898C141A36}">
      <dgm:prSet/>
      <dgm:spPr/>
      <dgm:t>
        <a:bodyPr/>
        <a:lstStyle/>
        <a:p>
          <a:r>
            <a:rPr lang="en-US" dirty="0"/>
            <a:t>Town of Springfield (Public Works, Public Safety, Planning/Zoning, Library, Senior Center, Parks &amp; Recreation)</a:t>
          </a:r>
        </a:p>
      </dgm:t>
    </dgm:pt>
    <dgm:pt modelId="{860644F1-E5F7-4A52-A63E-E69C08D52C9A}" type="parTrans" cxnId="{8FE5C81A-30F2-4057-A58E-6F9FD3E30A3E}">
      <dgm:prSet/>
      <dgm:spPr/>
      <dgm:t>
        <a:bodyPr/>
        <a:lstStyle/>
        <a:p>
          <a:endParaRPr lang="en-US"/>
        </a:p>
      </dgm:t>
    </dgm:pt>
    <dgm:pt modelId="{A3E7B9F5-DEF0-4EF3-AC99-93FD667400A0}" type="sibTrans" cxnId="{8FE5C81A-30F2-4057-A58E-6F9FD3E30A3E}">
      <dgm:prSet/>
      <dgm:spPr/>
      <dgm:t>
        <a:bodyPr/>
        <a:lstStyle/>
        <a:p>
          <a:endParaRPr lang="en-US"/>
        </a:p>
      </dgm:t>
    </dgm:pt>
    <dgm:pt modelId="{745ECEB9-DF5E-428B-94A3-EDE3CA4F643B}">
      <dgm:prSet/>
      <dgm:spPr/>
      <dgm:t>
        <a:bodyPr/>
        <a:lstStyle/>
        <a:p>
          <a:r>
            <a:rPr lang="en-US"/>
            <a:t>Selectboard</a:t>
          </a:r>
        </a:p>
      </dgm:t>
    </dgm:pt>
    <dgm:pt modelId="{B30FCCA8-173C-4987-9E99-8FBE84A756DD}" type="parTrans" cxnId="{4626B5E8-7EFA-43E5-88F0-CD3BB0446C32}">
      <dgm:prSet/>
      <dgm:spPr/>
      <dgm:t>
        <a:bodyPr/>
        <a:lstStyle/>
        <a:p>
          <a:endParaRPr lang="en-US"/>
        </a:p>
      </dgm:t>
    </dgm:pt>
    <dgm:pt modelId="{ED49839C-9F5D-4B29-BBBF-37E35BE2491D}" type="sibTrans" cxnId="{4626B5E8-7EFA-43E5-88F0-CD3BB0446C32}">
      <dgm:prSet/>
      <dgm:spPr/>
      <dgm:t>
        <a:bodyPr/>
        <a:lstStyle/>
        <a:p>
          <a:endParaRPr lang="en-US"/>
        </a:p>
      </dgm:t>
    </dgm:pt>
    <dgm:pt modelId="{2C599A97-A6B5-4FA9-B04B-4795A170F527}">
      <dgm:prSet/>
      <dgm:spPr/>
      <dgm:t>
        <a:bodyPr/>
        <a:lstStyle/>
        <a:p>
          <a:r>
            <a:rPr lang="en-US"/>
            <a:t>Springfield Housing Authority</a:t>
          </a:r>
        </a:p>
      </dgm:t>
    </dgm:pt>
    <dgm:pt modelId="{66F575EE-46C8-478E-B7D5-0914B11A5990}" type="parTrans" cxnId="{B866F1FF-E739-4CF2-B9C8-9C57619EF98B}">
      <dgm:prSet/>
      <dgm:spPr/>
      <dgm:t>
        <a:bodyPr/>
        <a:lstStyle/>
        <a:p>
          <a:endParaRPr lang="en-US"/>
        </a:p>
      </dgm:t>
    </dgm:pt>
    <dgm:pt modelId="{ECD77F4A-B446-45FC-8638-6822FA5EB6F4}" type="sibTrans" cxnId="{B866F1FF-E739-4CF2-B9C8-9C57619EF98B}">
      <dgm:prSet/>
      <dgm:spPr/>
      <dgm:t>
        <a:bodyPr/>
        <a:lstStyle/>
        <a:p>
          <a:endParaRPr lang="en-US"/>
        </a:p>
      </dgm:t>
    </dgm:pt>
    <dgm:pt modelId="{7B138766-02B5-4DF9-B23A-86FDE7535ED1}">
      <dgm:prSet/>
      <dgm:spPr/>
      <dgm:t>
        <a:bodyPr/>
        <a:lstStyle/>
        <a:p>
          <a:r>
            <a:rPr lang="en-US" dirty="0"/>
            <a:t>Springfield Regional Development Corporation</a:t>
          </a:r>
        </a:p>
      </dgm:t>
    </dgm:pt>
    <dgm:pt modelId="{F27EBF4D-5E47-4F21-AE87-E2E84000060A}" type="parTrans" cxnId="{85D56CDC-656C-4D92-BE44-4C57FB705E15}">
      <dgm:prSet/>
      <dgm:spPr/>
      <dgm:t>
        <a:bodyPr/>
        <a:lstStyle/>
        <a:p>
          <a:endParaRPr lang="en-US"/>
        </a:p>
      </dgm:t>
    </dgm:pt>
    <dgm:pt modelId="{113D0876-F75A-4FD8-B44A-F462C0AE931B}" type="sibTrans" cxnId="{85D56CDC-656C-4D92-BE44-4C57FB705E15}">
      <dgm:prSet/>
      <dgm:spPr/>
      <dgm:t>
        <a:bodyPr/>
        <a:lstStyle/>
        <a:p>
          <a:endParaRPr lang="en-US"/>
        </a:p>
      </dgm:t>
    </dgm:pt>
    <dgm:pt modelId="{0BC8BD34-6664-43E2-A19B-8AF83BDE7D2A}">
      <dgm:prSet/>
      <dgm:spPr/>
      <dgm:t>
        <a:bodyPr/>
        <a:lstStyle/>
        <a:p>
          <a:r>
            <a:rPr lang="en-US"/>
            <a:t>Mt Ascutney Regional Commission</a:t>
          </a:r>
        </a:p>
      </dgm:t>
    </dgm:pt>
    <dgm:pt modelId="{F1D62F06-EE7D-4A82-8B2F-01B70C3E91D7}" type="parTrans" cxnId="{55D2D96C-F53B-4725-9F87-C30C36A6FBB5}">
      <dgm:prSet/>
      <dgm:spPr/>
      <dgm:t>
        <a:bodyPr/>
        <a:lstStyle/>
        <a:p>
          <a:endParaRPr lang="en-US"/>
        </a:p>
      </dgm:t>
    </dgm:pt>
    <dgm:pt modelId="{3886E3C1-467A-49B7-A952-F88C2895A434}" type="sibTrans" cxnId="{55D2D96C-F53B-4725-9F87-C30C36A6FBB5}">
      <dgm:prSet/>
      <dgm:spPr/>
      <dgm:t>
        <a:bodyPr/>
        <a:lstStyle/>
        <a:p>
          <a:endParaRPr lang="en-US"/>
        </a:p>
      </dgm:t>
    </dgm:pt>
    <dgm:pt modelId="{13A04691-9A11-4BC6-8D5A-F71F7B873F7E}">
      <dgm:prSet/>
      <dgm:spPr/>
      <dgm:t>
        <a:bodyPr/>
        <a:lstStyle/>
        <a:p>
          <a:r>
            <a:rPr lang="en-US" dirty="0"/>
            <a:t>Springfield On The Move</a:t>
          </a:r>
        </a:p>
      </dgm:t>
    </dgm:pt>
    <dgm:pt modelId="{767B349B-2BEA-4120-8406-9A9DE275ECA5}" type="parTrans" cxnId="{1C30291C-BF03-4982-8093-C66EECF17FE8}">
      <dgm:prSet/>
      <dgm:spPr/>
      <dgm:t>
        <a:bodyPr/>
        <a:lstStyle/>
        <a:p>
          <a:endParaRPr lang="en-US"/>
        </a:p>
      </dgm:t>
    </dgm:pt>
    <dgm:pt modelId="{9B1EDD2F-2034-46F4-AFB8-2770AA47FB3E}" type="sibTrans" cxnId="{1C30291C-BF03-4982-8093-C66EECF17FE8}">
      <dgm:prSet/>
      <dgm:spPr/>
      <dgm:t>
        <a:bodyPr/>
        <a:lstStyle/>
        <a:p>
          <a:endParaRPr lang="en-US"/>
        </a:p>
      </dgm:t>
    </dgm:pt>
    <dgm:pt modelId="{FDB5E3E8-9191-4314-97F4-0E4F0D61A1B8}">
      <dgm:prSet/>
      <dgm:spPr/>
      <dgm:t>
        <a:bodyPr/>
        <a:lstStyle/>
        <a:p>
          <a:r>
            <a:rPr lang="en-US"/>
            <a:t>Local Businesses</a:t>
          </a:r>
        </a:p>
      </dgm:t>
    </dgm:pt>
    <dgm:pt modelId="{41444014-A187-451A-8583-96C196F05279}" type="parTrans" cxnId="{886AAA70-7D97-4C96-AF43-83195F5AC5C9}">
      <dgm:prSet/>
      <dgm:spPr/>
      <dgm:t>
        <a:bodyPr/>
        <a:lstStyle/>
        <a:p>
          <a:endParaRPr lang="en-US"/>
        </a:p>
      </dgm:t>
    </dgm:pt>
    <dgm:pt modelId="{5E9B256B-ECB6-43DC-8890-04E800089674}" type="sibTrans" cxnId="{886AAA70-7D97-4C96-AF43-83195F5AC5C9}">
      <dgm:prSet/>
      <dgm:spPr/>
      <dgm:t>
        <a:bodyPr/>
        <a:lstStyle/>
        <a:p>
          <a:endParaRPr lang="en-US"/>
        </a:p>
      </dgm:t>
    </dgm:pt>
    <dgm:pt modelId="{5A984A4E-C825-4678-93BA-C09D0E5C9667}">
      <dgm:prSet/>
      <dgm:spPr/>
      <dgm:t>
        <a:bodyPr/>
        <a:lstStyle/>
        <a:p>
          <a:r>
            <a:rPr lang="en-US" dirty="0"/>
            <a:t>Local Organizations </a:t>
          </a:r>
        </a:p>
      </dgm:t>
    </dgm:pt>
    <dgm:pt modelId="{EE9AA72F-BD05-4A3A-A187-5675EA3649E1}" type="parTrans" cxnId="{EB5CB353-9305-4400-BABD-ED107E9C0201}">
      <dgm:prSet/>
      <dgm:spPr/>
      <dgm:t>
        <a:bodyPr/>
        <a:lstStyle/>
        <a:p>
          <a:endParaRPr lang="en-US"/>
        </a:p>
      </dgm:t>
    </dgm:pt>
    <dgm:pt modelId="{8DA6217E-69F6-4FBA-8443-9D0C1CDD0F87}" type="sibTrans" cxnId="{EB5CB353-9305-4400-BABD-ED107E9C0201}">
      <dgm:prSet/>
      <dgm:spPr/>
      <dgm:t>
        <a:bodyPr/>
        <a:lstStyle/>
        <a:p>
          <a:endParaRPr lang="en-US"/>
        </a:p>
      </dgm:t>
    </dgm:pt>
    <dgm:pt modelId="{62506335-CB27-438E-8D9A-175E635AF93B}">
      <dgm:prSet/>
      <dgm:spPr/>
      <dgm:t>
        <a:bodyPr/>
        <a:lstStyle/>
        <a:p>
          <a:r>
            <a:rPr lang="en-US" dirty="0"/>
            <a:t>Citizens</a:t>
          </a:r>
        </a:p>
      </dgm:t>
    </dgm:pt>
    <dgm:pt modelId="{8DF60A66-4DCE-4621-92B3-38958C8D5EDB}" type="parTrans" cxnId="{DEBCA045-57A5-4176-987A-07353770FE5E}">
      <dgm:prSet/>
      <dgm:spPr/>
      <dgm:t>
        <a:bodyPr/>
        <a:lstStyle/>
        <a:p>
          <a:endParaRPr lang="en-US"/>
        </a:p>
      </dgm:t>
    </dgm:pt>
    <dgm:pt modelId="{653260F9-127C-48E9-BC92-37494F4C908D}" type="sibTrans" cxnId="{DEBCA045-57A5-4176-987A-07353770FE5E}">
      <dgm:prSet/>
      <dgm:spPr/>
      <dgm:t>
        <a:bodyPr/>
        <a:lstStyle/>
        <a:p>
          <a:endParaRPr lang="en-US"/>
        </a:p>
      </dgm:t>
    </dgm:pt>
    <dgm:pt modelId="{564DDDCA-F93A-4D7A-B851-2B5D9A400222}">
      <dgm:prSet/>
      <dgm:spPr/>
      <dgm:t>
        <a:bodyPr/>
        <a:lstStyle/>
        <a:p>
          <a:r>
            <a:rPr lang="en-US" dirty="0"/>
            <a:t>Springfield Regional Chamber of Commerce</a:t>
          </a:r>
        </a:p>
      </dgm:t>
    </dgm:pt>
    <dgm:pt modelId="{8EE18F55-9CDD-4941-B76D-2FA9FD82FACD}" type="parTrans" cxnId="{81548DD4-C463-4648-A0D7-FA3A9EA58E9D}">
      <dgm:prSet/>
      <dgm:spPr/>
      <dgm:t>
        <a:bodyPr/>
        <a:lstStyle/>
        <a:p>
          <a:endParaRPr lang="en-US"/>
        </a:p>
      </dgm:t>
    </dgm:pt>
    <dgm:pt modelId="{7F4EE409-AF1B-466A-8027-08A550C0440F}" type="sibTrans" cxnId="{81548DD4-C463-4648-A0D7-FA3A9EA58E9D}">
      <dgm:prSet/>
      <dgm:spPr/>
      <dgm:t>
        <a:bodyPr/>
        <a:lstStyle/>
        <a:p>
          <a:endParaRPr lang="en-US"/>
        </a:p>
      </dgm:t>
    </dgm:pt>
    <dgm:pt modelId="{7C333CF2-BB4D-4589-B39C-DA3077442161}">
      <dgm:prSet/>
      <dgm:spPr/>
      <dgm:t>
        <a:bodyPr/>
        <a:lstStyle/>
        <a:p>
          <a:r>
            <a:rPr lang="en-US" dirty="0"/>
            <a:t>Property Owners</a:t>
          </a:r>
        </a:p>
      </dgm:t>
    </dgm:pt>
    <dgm:pt modelId="{CB50DDE1-A43E-48C0-8F45-E74620E166DA}" type="parTrans" cxnId="{A0E53227-68E7-46C6-B484-D9E610C408C6}">
      <dgm:prSet/>
      <dgm:spPr/>
      <dgm:t>
        <a:bodyPr/>
        <a:lstStyle/>
        <a:p>
          <a:endParaRPr lang="en-US"/>
        </a:p>
      </dgm:t>
    </dgm:pt>
    <dgm:pt modelId="{E57C6DBF-B0EA-491F-9AB5-9A7B29519C4E}" type="sibTrans" cxnId="{A0E53227-68E7-46C6-B484-D9E610C408C6}">
      <dgm:prSet/>
      <dgm:spPr/>
      <dgm:t>
        <a:bodyPr/>
        <a:lstStyle/>
        <a:p>
          <a:endParaRPr lang="en-US"/>
        </a:p>
      </dgm:t>
    </dgm:pt>
    <dgm:pt modelId="{381B2E56-3C50-41AF-88FF-E920EAC308D6}">
      <dgm:prSet/>
      <dgm:spPr/>
      <dgm:t>
        <a:bodyPr/>
        <a:lstStyle/>
        <a:p>
          <a:r>
            <a:rPr lang="en-US" dirty="0"/>
            <a:t>Springfield School District and </a:t>
          </a:r>
        </a:p>
        <a:p>
          <a:r>
            <a:rPr lang="en-US" dirty="0"/>
            <a:t>River Valley Tech Center</a:t>
          </a:r>
        </a:p>
      </dgm:t>
    </dgm:pt>
    <dgm:pt modelId="{60A6D4F0-C0ED-42F2-B3AE-989827108A9A}" type="parTrans" cxnId="{225E54DB-FCC5-4BCB-ACD4-2AA2F890808C}">
      <dgm:prSet/>
      <dgm:spPr/>
      <dgm:t>
        <a:bodyPr/>
        <a:lstStyle/>
        <a:p>
          <a:endParaRPr lang="en-US"/>
        </a:p>
      </dgm:t>
    </dgm:pt>
    <dgm:pt modelId="{A3D1D661-A13D-4073-98AD-33C74BB15BF6}" type="sibTrans" cxnId="{225E54DB-FCC5-4BCB-ACD4-2AA2F890808C}">
      <dgm:prSet/>
      <dgm:spPr/>
      <dgm:t>
        <a:bodyPr/>
        <a:lstStyle/>
        <a:p>
          <a:endParaRPr lang="en-US"/>
        </a:p>
      </dgm:t>
    </dgm:pt>
    <dgm:pt modelId="{E03B326F-1BC6-4628-A933-70C5074C9F3B}">
      <dgm:prSet/>
      <dgm:spPr/>
      <dgm:t>
        <a:bodyPr/>
        <a:lstStyle/>
        <a:p>
          <a:r>
            <a:rPr lang="en-US" dirty="0"/>
            <a:t>Springfield Art and Historical Society</a:t>
          </a:r>
        </a:p>
      </dgm:t>
    </dgm:pt>
    <dgm:pt modelId="{DAED265F-D8E3-4073-8439-B1D42BF15758}" type="parTrans" cxnId="{0962ECAC-1188-430B-9F36-D6CAA0DE4533}">
      <dgm:prSet/>
      <dgm:spPr/>
      <dgm:t>
        <a:bodyPr/>
        <a:lstStyle/>
        <a:p>
          <a:endParaRPr lang="en-US"/>
        </a:p>
      </dgm:t>
    </dgm:pt>
    <dgm:pt modelId="{E6E872D8-E1CA-4005-AA1E-18CE3D09C9EE}" type="sibTrans" cxnId="{0962ECAC-1188-430B-9F36-D6CAA0DE4533}">
      <dgm:prSet/>
      <dgm:spPr/>
      <dgm:t>
        <a:bodyPr/>
        <a:lstStyle/>
        <a:p>
          <a:endParaRPr lang="en-US"/>
        </a:p>
      </dgm:t>
    </dgm:pt>
    <dgm:pt modelId="{7DA56D11-0BDF-4832-8937-376B22D0CFA4}" type="pres">
      <dgm:prSet presAssocID="{AC83A69B-8549-4228-9684-84373ED918B6}" presName="Name0" presStyleCnt="0">
        <dgm:presLayoutVars>
          <dgm:dir/>
          <dgm:animLvl val="lvl"/>
          <dgm:resizeHandles val="exact"/>
        </dgm:presLayoutVars>
      </dgm:prSet>
      <dgm:spPr/>
    </dgm:pt>
    <dgm:pt modelId="{0B2DED29-759F-4C60-B0BF-9EE9CA72DE2F}" type="pres">
      <dgm:prSet presAssocID="{451BC958-D145-4E30-9BE4-1EA281C06BBC}" presName="linNode" presStyleCnt="0"/>
      <dgm:spPr/>
    </dgm:pt>
    <dgm:pt modelId="{1F810842-1883-4B29-B6EB-67B220A91923}" type="pres">
      <dgm:prSet presAssocID="{451BC958-D145-4E30-9BE4-1EA281C06BBC}" presName="parentText" presStyleLbl="node1" presStyleIdx="0" presStyleCnt="14" custLinFactNeighborY="-237">
        <dgm:presLayoutVars>
          <dgm:chMax val="1"/>
          <dgm:bulletEnabled val="1"/>
        </dgm:presLayoutVars>
      </dgm:prSet>
      <dgm:spPr/>
    </dgm:pt>
    <dgm:pt modelId="{7943D258-249A-43BB-A4E3-81857069A470}" type="pres">
      <dgm:prSet presAssocID="{B0ACCA71-91AB-4464-85E3-B3E3E90AEC68}" presName="sp" presStyleCnt="0"/>
      <dgm:spPr/>
    </dgm:pt>
    <dgm:pt modelId="{799BB7FA-24B0-44FB-A5DC-4E088DD97A33}" type="pres">
      <dgm:prSet presAssocID="{0B79EF35-CD5E-4E6F-9BBD-5E898C141A36}" presName="linNode" presStyleCnt="0"/>
      <dgm:spPr/>
    </dgm:pt>
    <dgm:pt modelId="{3459ED54-CD66-4678-9CE6-E8F2131A65DD}" type="pres">
      <dgm:prSet presAssocID="{0B79EF35-CD5E-4E6F-9BBD-5E898C141A36}" presName="parentText" presStyleLbl="node1" presStyleIdx="1" presStyleCnt="14">
        <dgm:presLayoutVars>
          <dgm:chMax val="1"/>
          <dgm:bulletEnabled val="1"/>
        </dgm:presLayoutVars>
      </dgm:prSet>
      <dgm:spPr/>
    </dgm:pt>
    <dgm:pt modelId="{B21D4BB8-7779-4B97-81D0-B168D7D5EC49}" type="pres">
      <dgm:prSet presAssocID="{A3E7B9F5-DEF0-4EF3-AC99-93FD667400A0}" presName="sp" presStyleCnt="0"/>
      <dgm:spPr/>
    </dgm:pt>
    <dgm:pt modelId="{3DEAB676-3664-4022-9DAD-766B42BE7429}" type="pres">
      <dgm:prSet presAssocID="{745ECEB9-DF5E-428B-94A3-EDE3CA4F643B}" presName="linNode" presStyleCnt="0"/>
      <dgm:spPr/>
    </dgm:pt>
    <dgm:pt modelId="{F0F2480B-15A7-4A7A-9D95-17886973D580}" type="pres">
      <dgm:prSet presAssocID="{745ECEB9-DF5E-428B-94A3-EDE3CA4F643B}" presName="parentText" presStyleLbl="node1" presStyleIdx="2" presStyleCnt="14">
        <dgm:presLayoutVars>
          <dgm:chMax val="1"/>
          <dgm:bulletEnabled val="1"/>
        </dgm:presLayoutVars>
      </dgm:prSet>
      <dgm:spPr/>
    </dgm:pt>
    <dgm:pt modelId="{D8729C56-AB38-4E82-AF75-97A67A567DC0}" type="pres">
      <dgm:prSet presAssocID="{ED49839C-9F5D-4B29-BBBF-37E35BE2491D}" presName="sp" presStyleCnt="0"/>
      <dgm:spPr/>
    </dgm:pt>
    <dgm:pt modelId="{FA635CEB-392B-453F-B1C3-7202D2B99E87}" type="pres">
      <dgm:prSet presAssocID="{2C599A97-A6B5-4FA9-B04B-4795A170F527}" presName="linNode" presStyleCnt="0"/>
      <dgm:spPr/>
    </dgm:pt>
    <dgm:pt modelId="{F1E678C8-6DB0-4D3A-85A6-2FC9F2DBF1CE}" type="pres">
      <dgm:prSet presAssocID="{2C599A97-A6B5-4FA9-B04B-4795A170F527}" presName="parentText" presStyleLbl="node1" presStyleIdx="3" presStyleCnt="14">
        <dgm:presLayoutVars>
          <dgm:chMax val="1"/>
          <dgm:bulletEnabled val="1"/>
        </dgm:presLayoutVars>
      </dgm:prSet>
      <dgm:spPr/>
    </dgm:pt>
    <dgm:pt modelId="{03DBBB38-0291-42B0-9587-5F8E8E330FEA}" type="pres">
      <dgm:prSet presAssocID="{ECD77F4A-B446-45FC-8638-6822FA5EB6F4}" presName="sp" presStyleCnt="0"/>
      <dgm:spPr/>
    </dgm:pt>
    <dgm:pt modelId="{93271ED6-5F12-45B7-A890-8A12D5A3D640}" type="pres">
      <dgm:prSet presAssocID="{7B138766-02B5-4DF9-B23A-86FDE7535ED1}" presName="linNode" presStyleCnt="0"/>
      <dgm:spPr/>
    </dgm:pt>
    <dgm:pt modelId="{7D525F8B-5049-4913-80A3-DA7BCAA77D09}" type="pres">
      <dgm:prSet presAssocID="{7B138766-02B5-4DF9-B23A-86FDE7535ED1}" presName="parentText" presStyleLbl="node1" presStyleIdx="4" presStyleCnt="14">
        <dgm:presLayoutVars>
          <dgm:chMax val="1"/>
          <dgm:bulletEnabled val="1"/>
        </dgm:presLayoutVars>
      </dgm:prSet>
      <dgm:spPr/>
    </dgm:pt>
    <dgm:pt modelId="{AA981FA5-B3E3-436D-91A4-FA4F912299CD}" type="pres">
      <dgm:prSet presAssocID="{113D0876-F75A-4FD8-B44A-F462C0AE931B}" presName="sp" presStyleCnt="0"/>
      <dgm:spPr/>
    </dgm:pt>
    <dgm:pt modelId="{69188F11-00C3-4E8E-9B00-E755C39D9626}" type="pres">
      <dgm:prSet presAssocID="{0BC8BD34-6664-43E2-A19B-8AF83BDE7D2A}" presName="linNode" presStyleCnt="0"/>
      <dgm:spPr/>
    </dgm:pt>
    <dgm:pt modelId="{608C0BBB-6982-4578-AB2A-D46D20A370ED}" type="pres">
      <dgm:prSet presAssocID="{0BC8BD34-6664-43E2-A19B-8AF83BDE7D2A}" presName="parentText" presStyleLbl="node1" presStyleIdx="5" presStyleCnt="14">
        <dgm:presLayoutVars>
          <dgm:chMax val="1"/>
          <dgm:bulletEnabled val="1"/>
        </dgm:presLayoutVars>
      </dgm:prSet>
      <dgm:spPr/>
    </dgm:pt>
    <dgm:pt modelId="{6FADA9B7-15AC-4F15-9126-0CF271880E69}" type="pres">
      <dgm:prSet presAssocID="{3886E3C1-467A-49B7-A952-F88C2895A434}" presName="sp" presStyleCnt="0"/>
      <dgm:spPr/>
    </dgm:pt>
    <dgm:pt modelId="{4938EC11-2D9C-4910-8694-92F5FEC0CAD5}" type="pres">
      <dgm:prSet presAssocID="{13A04691-9A11-4BC6-8D5A-F71F7B873F7E}" presName="linNode" presStyleCnt="0"/>
      <dgm:spPr/>
    </dgm:pt>
    <dgm:pt modelId="{54CFDB8E-F3A3-4594-B7DE-4FEF832B2E3D}" type="pres">
      <dgm:prSet presAssocID="{13A04691-9A11-4BC6-8D5A-F71F7B873F7E}" presName="parentText" presStyleLbl="node1" presStyleIdx="6" presStyleCnt="14">
        <dgm:presLayoutVars>
          <dgm:chMax val="1"/>
          <dgm:bulletEnabled val="1"/>
        </dgm:presLayoutVars>
      </dgm:prSet>
      <dgm:spPr/>
    </dgm:pt>
    <dgm:pt modelId="{5BB30620-50C8-453C-8456-F7E397B616E0}" type="pres">
      <dgm:prSet presAssocID="{9B1EDD2F-2034-46F4-AFB8-2770AA47FB3E}" presName="sp" presStyleCnt="0"/>
      <dgm:spPr/>
    </dgm:pt>
    <dgm:pt modelId="{CEBD9C5F-1991-4AF7-85E1-110C35AE7077}" type="pres">
      <dgm:prSet presAssocID="{564DDDCA-F93A-4D7A-B851-2B5D9A400222}" presName="linNode" presStyleCnt="0"/>
      <dgm:spPr/>
    </dgm:pt>
    <dgm:pt modelId="{1B819742-2782-4DFC-8BA9-70A4EF52CE10}" type="pres">
      <dgm:prSet presAssocID="{564DDDCA-F93A-4D7A-B851-2B5D9A400222}" presName="parentText" presStyleLbl="node1" presStyleIdx="7" presStyleCnt="14">
        <dgm:presLayoutVars>
          <dgm:chMax val="1"/>
          <dgm:bulletEnabled val="1"/>
        </dgm:presLayoutVars>
      </dgm:prSet>
      <dgm:spPr/>
    </dgm:pt>
    <dgm:pt modelId="{A89DEB8D-E5B2-43AD-85FB-57FCFAA512CE}" type="pres">
      <dgm:prSet presAssocID="{7F4EE409-AF1B-466A-8027-08A550C0440F}" presName="sp" presStyleCnt="0"/>
      <dgm:spPr/>
    </dgm:pt>
    <dgm:pt modelId="{197B4746-064F-4557-A6CC-7ADA956DF75A}" type="pres">
      <dgm:prSet presAssocID="{381B2E56-3C50-41AF-88FF-E920EAC308D6}" presName="linNode" presStyleCnt="0"/>
      <dgm:spPr/>
    </dgm:pt>
    <dgm:pt modelId="{19CB0B8F-6684-4E15-A0D5-DAD3A9A6E4F2}" type="pres">
      <dgm:prSet presAssocID="{381B2E56-3C50-41AF-88FF-E920EAC308D6}" presName="parentText" presStyleLbl="node1" presStyleIdx="8" presStyleCnt="14">
        <dgm:presLayoutVars>
          <dgm:chMax val="1"/>
          <dgm:bulletEnabled val="1"/>
        </dgm:presLayoutVars>
      </dgm:prSet>
      <dgm:spPr/>
    </dgm:pt>
    <dgm:pt modelId="{CD0946A1-7A5B-42A0-ADF8-7D34F5BF4428}" type="pres">
      <dgm:prSet presAssocID="{A3D1D661-A13D-4073-98AD-33C74BB15BF6}" presName="sp" presStyleCnt="0"/>
      <dgm:spPr/>
    </dgm:pt>
    <dgm:pt modelId="{9A5D815B-0D6D-4D48-8F5C-1A2BAEB5A6C6}" type="pres">
      <dgm:prSet presAssocID="{FDB5E3E8-9191-4314-97F4-0E4F0D61A1B8}" presName="linNode" presStyleCnt="0"/>
      <dgm:spPr/>
    </dgm:pt>
    <dgm:pt modelId="{45D84865-FB35-48C3-B073-034EF1318C3C}" type="pres">
      <dgm:prSet presAssocID="{FDB5E3E8-9191-4314-97F4-0E4F0D61A1B8}" presName="parentText" presStyleLbl="node1" presStyleIdx="9" presStyleCnt="14">
        <dgm:presLayoutVars>
          <dgm:chMax val="1"/>
          <dgm:bulletEnabled val="1"/>
        </dgm:presLayoutVars>
      </dgm:prSet>
      <dgm:spPr/>
    </dgm:pt>
    <dgm:pt modelId="{E08171C4-663C-45EE-A58F-0952992208D9}" type="pres">
      <dgm:prSet presAssocID="{5E9B256B-ECB6-43DC-8890-04E800089674}" presName="sp" presStyleCnt="0"/>
      <dgm:spPr/>
    </dgm:pt>
    <dgm:pt modelId="{5B7FA82C-E207-4BE5-B4BA-1A8F5C28FF00}" type="pres">
      <dgm:prSet presAssocID="{5A984A4E-C825-4678-93BA-C09D0E5C9667}" presName="linNode" presStyleCnt="0"/>
      <dgm:spPr/>
    </dgm:pt>
    <dgm:pt modelId="{FC251551-5C31-4A86-93CB-9D8ABA157E67}" type="pres">
      <dgm:prSet presAssocID="{5A984A4E-C825-4678-93BA-C09D0E5C9667}" presName="parentText" presStyleLbl="node1" presStyleIdx="10" presStyleCnt="14">
        <dgm:presLayoutVars>
          <dgm:chMax val="1"/>
          <dgm:bulletEnabled val="1"/>
        </dgm:presLayoutVars>
      </dgm:prSet>
      <dgm:spPr/>
    </dgm:pt>
    <dgm:pt modelId="{DEAEA0CB-6D84-418C-97A8-F3EA63D82C46}" type="pres">
      <dgm:prSet presAssocID="{8DA6217E-69F6-4FBA-8443-9D0C1CDD0F87}" presName="sp" presStyleCnt="0"/>
      <dgm:spPr/>
    </dgm:pt>
    <dgm:pt modelId="{9FA2B027-F84B-4578-9A49-0BABEB4060A9}" type="pres">
      <dgm:prSet presAssocID="{62506335-CB27-438E-8D9A-175E635AF93B}" presName="linNode" presStyleCnt="0"/>
      <dgm:spPr/>
    </dgm:pt>
    <dgm:pt modelId="{0D12ECFD-94EB-4E38-B538-6A7AAE5A8441}" type="pres">
      <dgm:prSet presAssocID="{62506335-CB27-438E-8D9A-175E635AF93B}" presName="parentText" presStyleLbl="node1" presStyleIdx="11" presStyleCnt="14">
        <dgm:presLayoutVars>
          <dgm:chMax val="1"/>
          <dgm:bulletEnabled val="1"/>
        </dgm:presLayoutVars>
      </dgm:prSet>
      <dgm:spPr/>
    </dgm:pt>
    <dgm:pt modelId="{B111C927-AF45-4CC5-97E7-6E5B3AC80CD4}" type="pres">
      <dgm:prSet presAssocID="{653260F9-127C-48E9-BC92-37494F4C908D}" presName="sp" presStyleCnt="0"/>
      <dgm:spPr/>
    </dgm:pt>
    <dgm:pt modelId="{A499E38E-4233-4F7D-BD1E-9CC5281C81A8}" type="pres">
      <dgm:prSet presAssocID="{7C333CF2-BB4D-4589-B39C-DA3077442161}" presName="linNode" presStyleCnt="0"/>
      <dgm:spPr/>
    </dgm:pt>
    <dgm:pt modelId="{019F5011-2664-4A02-AF21-B45A45A934C6}" type="pres">
      <dgm:prSet presAssocID="{7C333CF2-BB4D-4589-B39C-DA3077442161}" presName="parentText" presStyleLbl="node1" presStyleIdx="12" presStyleCnt="14">
        <dgm:presLayoutVars>
          <dgm:chMax val="1"/>
          <dgm:bulletEnabled val="1"/>
        </dgm:presLayoutVars>
      </dgm:prSet>
      <dgm:spPr/>
    </dgm:pt>
    <dgm:pt modelId="{19866B4D-76BD-4345-906B-2BDF43BE888B}" type="pres">
      <dgm:prSet presAssocID="{E57C6DBF-B0EA-491F-9AB5-9A7B29519C4E}" presName="sp" presStyleCnt="0"/>
      <dgm:spPr/>
    </dgm:pt>
    <dgm:pt modelId="{7B273F0A-5CB7-4ECB-8C35-F990AC0A273F}" type="pres">
      <dgm:prSet presAssocID="{E03B326F-1BC6-4628-A933-70C5074C9F3B}" presName="linNode" presStyleCnt="0"/>
      <dgm:spPr/>
    </dgm:pt>
    <dgm:pt modelId="{F05B06C1-25B2-4933-875F-76D6F24CCD10}" type="pres">
      <dgm:prSet presAssocID="{E03B326F-1BC6-4628-A933-70C5074C9F3B}" presName="parentText" presStyleLbl="node1" presStyleIdx="13" presStyleCnt="14">
        <dgm:presLayoutVars>
          <dgm:chMax val="1"/>
          <dgm:bulletEnabled val="1"/>
        </dgm:presLayoutVars>
      </dgm:prSet>
      <dgm:spPr/>
    </dgm:pt>
  </dgm:ptLst>
  <dgm:cxnLst>
    <dgm:cxn modelId="{E62FA909-BAFB-47E4-B851-BE1AC2CBC1FE}" type="presOf" srcId="{2C599A97-A6B5-4FA9-B04B-4795A170F527}" destId="{F1E678C8-6DB0-4D3A-85A6-2FC9F2DBF1CE}" srcOrd="0" destOrd="0" presId="urn:microsoft.com/office/officeart/2005/8/layout/vList5"/>
    <dgm:cxn modelId="{8FE5C81A-30F2-4057-A58E-6F9FD3E30A3E}" srcId="{AC83A69B-8549-4228-9684-84373ED918B6}" destId="{0B79EF35-CD5E-4E6F-9BBD-5E898C141A36}" srcOrd="1" destOrd="0" parTransId="{860644F1-E5F7-4A52-A63E-E69C08D52C9A}" sibTransId="{A3E7B9F5-DEF0-4EF3-AC99-93FD667400A0}"/>
    <dgm:cxn modelId="{1C30291C-BF03-4982-8093-C66EECF17FE8}" srcId="{AC83A69B-8549-4228-9684-84373ED918B6}" destId="{13A04691-9A11-4BC6-8D5A-F71F7B873F7E}" srcOrd="6" destOrd="0" parTransId="{767B349B-2BEA-4120-8406-9A9DE275ECA5}" sibTransId="{9B1EDD2F-2034-46F4-AFB8-2770AA47FB3E}"/>
    <dgm:cxn modelId="{A0E53227-68E7-46C6-B484-D9E610C408C6}" srcId="{AC83A69B-8549-4228-9684-84373ED918B6}" destId="{7C333CF2-BB4D-4589-B39C-DA3077442161}" srcOrd="12" destOrd="0" parTransId="{CB50DDE1-A43E-48C0-8F45-E74620E166DA}" sibTransId="{E57C6DBF-B0EA-491F-9AB5-9A7B29519C4E}"/>
    <dgm:cxn modelId="{6A10DD33-0F26-4AF5-8341-50BCC16C350D}" type="presOf" srcId="{7B138766-02B5-4DF9-B23A-86FDE7535ED1}" destId="{7D525F8B-5049-4913-80A3-DA7BCAA77D09}" srcOrd="0" destOrd="0" presId="urn:microsoft.com/office/officeart/2005/8/layout/vList5"/>
    <dgm:cxn modelId="{8CD1963D-8CEA-410A-816F-53E9865A9D0B}" srcId="{AC83A69B-8549-4228-9684-84373ED918B6}" destId="{451BC958-D145-4E30-9BE4-1EA281C06BBC}" srcOrd="0" destOrd="0" parTransId="{C0DFE7F4-139A-44F2-AB01-CE5889B12906}" sibTransId="{B0ACCA71-91AB-4464-85E3-B3E3E90AEC68}"/>
    <dgm:cxn modelId="{C534255D-81F8-4390-88BB-E3DCDDEA082A}" type="presOf" srcId="{381B2E56-3C50-41AF-88FF-E920EAC308D6}" destId="{19CB0B8F-6684-4E15-A0D5-DAD3A9A6E4F2}" srcOrd="0" destOrd="0" presId="urn:microsoft.com/office/officeart/2005/8/layout/vList5"/>
    <dgm:cxn modelId="{DEBCA045-57A5-4176-987A-07353770FE5E}" srcId="{AC83A69B-8549-4228-9684-84373ED918B6}" destId="{62506335-CB27-438E-8D9A-175E635AF93B}" srcOrd="11" destOrd="0" parTransId="{8DF60A66-4DCE-4621-92B3-38958C8D5EDB}" sibTransId="{653260F9-127C-48E9-BC92-37494F4C908D}"/>
    <dgm:cxn modelId="{9D3B5E6C-04AE-4ABA-9A0C-A177D77DC1D2}" type="presOf" srcId="{7C333CF2-BB4D-4589-B39C-DA3077442161}" destId="{019F5011-2664-4A02-AF21-B45A45A934C6}" srcOrd="0" destOrd="0" presId="urn:microsoft.com/office/officeart/2005/8/layout/vList5"/>
    <dgm:cxn modelId="{1DDEBD6C-C154-435B-B1D9-495A00BBF3DF}" type="presOf" srcId="{13A04691-9A11-4BC6-8D5A-F71F7B873F7E}" destId="{54CFDB8E-F3A3-4594-B7DE-4FEF832B2E3D}" srcOrd="0" destOrd="0" presId="urn:microsoft.com/office/officeart/2005/8/layout/vList5"/>
    <dgm:cxn modelId="{55D2D96C-F53B-4725-9F87-C30C36A6FBB5}" srcId="{AC83A69B-8549-4228-9684-84373ED918B6}" destId="{0BC8BD34-6664-43E2-A19B-8AF83BDE7D2A}" srcOrd="5" destOrd="0" parTransId="{F1D62F06-EE7D-4A82-8B2F-01B70C3E91D7}" sibTransId="{3886E3C1-467A-49B7-A952-F88C2895A434}"/>
    <dgm:cxn modelId="{F7DBB46E-89D3-4519-B1D9-B77F67BBE9F4}" type="presOf" srcId="{5A984A4E-C825-4678-93BA-C09D0E5C9667}" destId="{FC251551-5C31-4A86-93CB-9D8ABA157E67}" srcOrd="0" destOrd="0" presId="urn:microsoft.com/office/officeart/2005/8/layout/vList5"/>
    <dgm:cxn modelId="{886AAA70-7D97-4C96-AF43-83195F5AC5C9}" srcId="{AC83A69B-8549-4228-9684-84373ED918B6}" destId="{FDB5E3E8-9191-4314-97F4-0E4F0D61A1B8}" srcOrd="9" destOrd="0" parTransId="{41444014-A187-451A-8583-96C196F05279}" sibTransId="{5E9B256B-ECB6-43DC-8890-04E800089674}"/>
    <dgm:cxn modelId="{EB5CB353-9305-4400-BABD-ED107E9C0201}" srcId="{AC83A69B-8549-4228-9684-84373ED918B6}" destId="{5A984A4E-C825-4678-93BA-C09D0E5C9667}" srcOrd="10" destOrd="0" parTransId="{EE9AA72F-BD05-4A3A-A187-5675EA3649E1}" sibTransId="{8DA6217E-69F6-4FBA-8443-9D0C1CDD0F87}"/>
    <dgm:cxn modelId="{4F2F8354-2AD6-45F7-B6F2-741BF381FD5C}" type="presOf" srcId="{564DDDCA-F93A-4D7A-B851-2B5D9A400222}" destId="{1B819742-2782-4DFC-8BA9-70A4EF52CE10}" srcOrd="0" destOrd="0" presId="urn:microsoft.com/office/officeart/2005/8/layout/vList5"/>
    <dgm:cxn modelId="{C4C8EA55-EA64-425B-BBFC-19948979D97C}" type="presOf" srcId="{62506335-CB27-438E-8D9A-175E635AF93B}" destId="{0D12ECFD-94EB-4E38-B538-6A7AAE5A8441}" srcOrd="0" destOrd="0" presId="urn:microsoft.com/office/officeart/2005/8/layout/vList5"/>
    <dgm:cxn modelId="{B4FFE184-97B4-46B3-A508-DA04D6F1C68D}" type="presOf" srcId="{AC83A69B-8549-4228-9684-84373ED918B6}" destId="{7DA56D11-0BDF-4832-8937-376B22D0CFA4}" srcOrd="0" destOrd="0" presId="urn:microsoft.com/office/officeart/2005/8/layout/vList5"/>
    <dgm:cxn modelId="{0962ECAC-1188-430B-9F36-D6CAA0DE4533}" srcId="{AC83A69B-8549-4228-9684-84373ED918B6}" destId="{E03B326F-1BC6-4628-A933-70C5074C9F3B}" srcOrd="13" destOrd="0" parTransId="{DAED265F-D8E3-4073-8439-B1D42BF15758}" sibTransId="{E6E872D8-E1CA-4005-AA1E-18CE3D09C9EE}"/>
    <dgm:cxn modelId="{2D4E10C8-7010-4FFF-BFEE-D6CF0C9A03ED}" type="presOf" srcId="{745ECEB9-DF5E-428B-94A3-EDE3CA4F643B}" destId="{F0F2480B-15A7-4A7A-9D95-17886973D580}" srcOrd="0" destOrd="0" presId="urn:microsoft.com/office/officeart/2005/8/layout/vList5"/>
    <dgm:cxn modelId="{7BE8A9D3-3482-487B-9EAB-C780118DEC5E}" type="presOf" srcId="{451BC958-D145-4E30-9BE4-1EA281C06BBC}" destId="{1F810842-1883-4B29-B6EB-67B220A91923}" srcOrd="0" destOrd="0" presId="urn:microsoft.com/office/officeart/2005/8/layout/vList5"/>
    <dgm:cxn modelId="{81548DD4-C463-4648-A0D7-FA3A9EA58E9D}" srcId="{AC83A69B-8549-4228-9684-84373ED918B6}" destId="{564DDDCA-F93A-4D7A-B851-2B5D9A400222}" srcOrd="7" destOrd="0" parTransId="{8EE18F55-9CDD-4941-B76D-2FA9FD82FACD}" sibTransId="{7F4EE409-AF1B-466A-8027-08A550C0440F}"/>
    <dgm:cxn modelId="{3731ABD6-5989-4D8D-BEB9-272B6B5AA478}" type="presOf" srcId="{0B79EF35-CD5E-4E6F-9BBD-5E898C141A36}" destId="{3459ED54-CD66-4678-9CE6-E8F2131A65DD}" srcOrd="0" destOrd="0" presId="urn:microsoft.com/office/officeart/2005/8/layout/vList5"/>
    <dgm:cxn modelId="{F61AFBD9-B959-4ED5-87F3-FF54FCB2AF49}" type="presOf" srcId="{E03B326F-1BC6-4628-A933-70C5074C9F3B}" destId="{F05B06C1-25B2-4933-875F-76D6F24CCD10}" srcOrd="0" destOrd="0" presId="urn:microsoft.com/office/officeart/2005/8/layout/vList5"/>
    <dgm:cxn modelId="{225E54DB-FCC5-4BCB-ACD4-2AA2F890808C}" srcId="{AC83A69B-8549-4228-9684-84373ED918B6}" destId="{381B2E56-3C50-41AF-88FF-E920EAC308D6}" srcOrd="8" destOrd="0" parTransId="{60A6D4F0-C0ED-42F2-B3AE-989827108A9A}" sibTransId="{A3D1D661-A13D-4073-98AD-33C74BB15BF6}"/>
    <dgm:cxn modelId="{85D56CDC-656C-4D92-BE44-4C57FB705E15}" srcId="{AC83A69B-8549-4228-9684-84373ED918B6}" destId="{7B138766-02B5-4DF9-B23A-86FDE7535ED1}" srcOrd="4" destOrd="0" parTransId="{F27EBF4D-5E47-4F21-AE87-E2E84000060A}" sibTransId="{113D0876-F75A-4FD8-B44A-F462C0AE931B}"/>
    <dgm:cxn modelId="{4626B5E8-7EFA-43E5-88F0-CD3BB0446C32}" srcId="{AC83A69B-8549-4228-9684-84373ED918B6}" destId="{745ECEB9-DF5E-428B-94A3-EDE3CA4F643B}" srcOrd="2" destOrd="0" parTransId="{B30FCCA8-173C-4987-9E99-8FBE84A756DD}" sibTransId="{ED49839C-9F5D-4B29-BBBF-37E35BE2491D}"/>
    <dgm:cxn modelId="{145CB4F0-F806-4B67-B116-4089C3CFFB45}" type="presOf" srcId="{FDB5E3E8-9191-4314-97F4-0E4F0D61A1B8}" destId="{45D84865-FB35-48C3-B073-034EF1318C3C}" srcOrd="0" destOrd="0" presId="urn:microsoft.com/office/officeart/2005/8/layout/vList5"/>
    <dgm:cxn modelId="{E2812EF2-83AE-43AB-B1AE-DD03D0084FC1}" type="presOf" srcId="{0BC8BD34-6664-43E2-A19B-8AF83BDE7D2A}" destId="{608C0BBB-6982-4578-AB2A-D46D20A370ED}" srcOrd="0" destOrd="0" presId="urn:microsoft.com/office/officeart/2005/8/layout/vList5"/>
    <dgm:cxn modelId="{B866F1FF-E739-4CF2-B9C8-9C57619EF98B}" srcId="{AC83A69B-8549-4228-9684-84373ED918B6}" destId="{2C599A97-A6B5-4FA9-B04B-4795A170F527}" srcOrd="3" destOrd="0" parTransId="{66F575EE-46C8-478E-B7D5-0914B11A5990}" sibTransId="{ECD77F4A-B446-45FC-8638-6822FA5EB6F4}"/>
    <dgm:cxn modelId="{E3E76349-A11B-4740-80BD-59A10C55E279}" type="presParOf" srcId="{7DA56D11-0BDF-4832-8937-376B22D0CFA4}" destId="{0B2DED29-759F-4C60-B0BF-9EE9CA72DE2F}" srcOrd="0" destOrd="0" presId="urn:microsoft.com/office/officeart/2005/8/layout/vList5"/>
    <dgm:cxn modelId="{361DD39B-366C-4063-BFC3-49562B8642A0}" type="presParOf" srcId="{0B2DED29-759F-4C60-B0BF-9EE9CA72DE2F}" destId="{1F810842-1883-4B29-B6EB-67B220A91923}" srcOrd="0" destOrd="0" presId="urn:microsoft.com/office/officeart/2005/8/layout/vList5"/>
    <dgm:cxn modelId="{9F3AAFC6-CA7B-48A2-A98E-32449E378F72}" type="presParOf" srcId="{7DA56D11-0BDF-4832-8937-376B22D0CFA4}" destId="{7943D258-249A-43BB-A4E3-81857069A470}" srcOrd="1" destOrd="0" presId="urn:microsoft.com/office/officeart/2005/8/layout/vList5"/>
    <dgm:cxn modelId="{A82F4439-D1AD-4628-9F9F-F65F6854AFEF}" type="presParOf" srcId="{7DA56D11-0BDF-4832-8937-376B22D0CFA4}" destId="{799BB7FA-24B0-44FB-A5DC-4E088DD97A33}" srcOrd="2" destOrd="0" presId="urn:microsoft.com/office/officeart/2005/8/layout/vList5"/>
    <dgm:cxn modelId="{B458E979-579A-4094-8E05-4E6365E94FF4}" type="presParOf" srcId="{799BB7FA-24B0-44FB-A5DC-4E088DD97A33}" destId="{3459ED54-CD66-4678-9CE6-E8F2131A65DD}" srcOrd="0" destOrd="0" presId="urn:microsoft.com/office/officeart/2005/8/layout/vList5"/>
    <dgm:cxn modelId="{0E933F00-F56F-4BB1-A818-E52902E70C84}" type="presParOf" srcId="{7DA56D11-0BDF-4832-8937-376B22D0CFA4}" destId="{B21D4BB8-7779-4B97-81D0-B168D7D5EC49}" srcOrd="3" destOrd="0" presId="urn:microsoft.com/office/officeart/2005/8/layout/vList5"/>
    <dgm:cxn modelId="{7EB9D7E2-74C6-4E4D-B6BE-0EEB9B2D6B04}" type="presParOf" srcId="{7DA56D11-0BDF-4832-8937-376B22D0CFA4}" destId="{3DEAB676-3664-4022-9DAD-766B42BE7429}" srcOrd="4" destOrd="0" presId="urn:microsoft.com/office/officeart/2005/8/layout/vList5"/>
    <dgm:cxn modelId="{AC8927C8-EB97-48F3-97FE-53E07D73390F}" type="presParOf" srcId="{3DEAB676-3664-4022-9DAD-766B42BE7429}" destId="{F0F2480B-15A7-4A7A-9D95-17886973D580}" srcOrd="0" destOrd="0" presId="urn:microsoft.com/office/officeart/2005/8/layout/vList5"/>
    <dgm:cxn modelId="{994D4A7A-B97F-4EE4-9338-E276D690F53C}" type="presParOf" srcId="{7DA56D11-0BDF-4832-8937-376B22D0CFA4}" destId="{D8729C56-AB38-4E82-AF75-97A67A567DC0}" srcOrd="5" destOrd="0" presId="urn:microsoft.com/office/officeart/2005/8/layout/vList5"/>
    <dgm:cxn modelId="{F01BF2A2-C1A8-4E7C-9187-5780DFEC2171}" type="presParOf" srcId="{7DA56D11-0BDF-4832-8937-376B22D0CFA4}" destId="{FA635CEB-392B-453F-B1C3-7202D2B99E87}" srcOrd="6" destOrd="0" presId="urn:microsoft.com/office/officeart/2005/8/layout/vList5"/>
    <dgm:cxn modelId="{D44527D1-DF0D-4E47-A8C2-7E1E74C50695}" type="presParOf" srcId="{FA635CEB-392B-453F-B1C3-7202D2B99E87}" destId="{F1E678C8-6DB0-4D3A-85A6-2FC9F2DBF1CE}" srcOrd="0" destOrd="0" presId="urn:microsoft.com/office/officeart/2005/8/layout/vList5"/>
    <dgm:cxn modelId="{E2FBDE25-EDB9-482E-8F26-137405376447}" type="presParOf" srcId="{7DA56D11-0BDF-4832-8937-376B22D0CFA4}" destId="{03DBBB38-0291-42B0-9587-5F8E8E330FEA}" srcOrd="7" destOrd="0" presId="urn:microsoft.com/office/officeart/2005/8/layout/vList5"/>
    <dgm:cxn modelId="{27FD5A59-F94F-4675-AB45-5C56B8C354C3}" type="presParOf" srcId="{7DA56D11-0BDF-4832-8937-376B22D0CFA4}" destId="{93271ED6-5F12-45B7-A890-8A12D5A3D640}" srcOrd="8" destOrd="0" presId="urn:microsoft.com/office/officeart/2005/8/layout/vList5"/>
    <dgm:cxn modelId="{58CF3B41-4E96-4862-A421-7B94FC795A5A}" type="presParOf" srcId="{93271ED6-5F12-45B7-A890-8A12D5A3D640}" destId="{7D525F8B-5049-4913-80A3-DA7BCAA77D09}" srcOrd="0" destOrd="0" presId="urn:microsoft.com/office/officeart/2005/8/layout/vList5"/>
    <dgm:cxn modelId="{4620A9B7-40B9-4A6E-B6D4-9CD68C510919}" type="presParOf" srcId="{7DA56D11-0BDF-4832-8937-376B22D0CFA4}" destId="{AA981FA5-B3E3-436D-91A4-FA4F912299CD}" srcOrd="9" destOrd="0" presId="urn:microsoft.com/office/officeart/2005/8/layout/vList5"/>
    <dgm:cxn modelId="{E285843D-B60F-4B43-8671-C2FBB04CD42F}" type="presParOf" srcId="{7DA56D11-0BDF-4832-8937-376B22D0CFA4}" destId="{69188F11-00C3-4E8E-9B00-E755C39D9626}" srcOrd="10" destOrd="0" presId="urn:microsoft.com/office/officeart/2005/8/layout/vList5"/>
    <dgm:cxn modelId="{815003BC-B350-443C-A5B5-0263F62B276D}" type="presParOf" srcId="{69188F11-00C3-4E8E-9B00-E755C39D9626}" destId="{608C0BBB-6982-4578-AB2A-D46D20A370ED}" srcOrd="0" destOrd="0" presId="urn:microsoft.com/office/officeart/2005/8/layout/vList5"/>
    <dgm:cxn modelId="{6FE208DD-207D-41B5-A372-AB224CF50B00}" type="presParOf" srcId="{7DA56D11-0BDF-4832-8937-376B22D0CFA4}" destId="{6FADA9B7-15AC-4F15-9126-0CF271880E69}" srcOrd="11" destOrd="0" presId="urn:microsoft.com/office/officeart/2005/8/layout/vList5"/>
    <dgm:cxn modelId="{31295364-3267-4BA6-A61E-83C3780171D4}" type="presParOf" srcId="{7DA56D11-0BDF-4832-8937-376B22D0CFA4}" destId="{4938EC11-2D9C-4910-8694-92F5FEC0CAD5}" srcOrd="12" destOrd="0" presId="urn:microsoft.com/office/officeart/2005/8/layout/vList5"/>
    <dgm:cxn modelId="{529DD5DF-B96D-40B7-8C39-42A6F6DBD8E2}" type="presParOf" srcId="{4938EC11-2D9C-4910-8694-92F5FEC0CAD5}" destId="{54CFDB8E-F3A3-4594-B7DE-4FEF832B2E3D}" srcOrd="0" destOrd="0" presId="urn:microsoft.com/office/officeart/2005/8/layout/vList5"/>
    <dgm:cxn modelId="{0823E6F0-0F88-4E40-93C2-2203AE38A33B}" type="presParOf" srcId="{7DA56D11-0BDF-4832-8937-376B22D0CFA4}" destId="{5BB30620-50C8-453C-8456-F7E397B616E0}" srcOrd="13" destOrd="0" presId="urn:microsoft.com/office/officeart/2005/8/layout/vList5"/>
    <dgm:cxn modelId="{27D8AE7E-99A7-4A9A-AC9A-B0799FEBDF7C}" type="presParOf" srcId="{7DA56D11-0BDF-4832-8937-376B22D0CFA4}" destId="{CEBD9C5F-1991-4AF7-85E1-110C35AE7077}" srcOrd="14" destOrd="0" presId="urn:microsoft.com/office/officeart/2005/8/layout/vList5"/>
    <dgm:cxn modelId="{18ECC10D-8127-42D6-8A37-8E6C6B09BA2D}" type="presParOf" srcId="{CEBD9C5F-1991-4AF7-85E1-110C35AE7077}" destId="{1B819742-2782-4DFC-8BA9-70A4EF52CE10}" srcOrd="0" destOrd="0" presId="urn:microsoft.com/office/officeart/2005/8/layout/vList5"/>
    <dgm:cxn modelId="{FDDACAF5-935A-4987-A7B1-8C83E885A459}" type="presParOf" srcId="{7DA56D11-0BDF-4832-8937-376B22D0CFA4}" destId="{A89DEB8D-E5B2-43AD-85FB-57FCFAA512CE}" srcOrd="15" destOrd="0" presId="urn:microsoft.com/office/officeart/2005/8/layout/vList5"/>
    <dgm:cxn modelId="{8C6280B7-6119-4AD7-A765-B22B5015529C}" type="presParOf" srcId="{7DA56D11-0BDF-4832-8937-376B22D0CFA4}" destId="{197B4746-064F-4557-A6CC-7ADA956DF75A}" srcOrd="16" destOrd="0" presId="urn:microsoft.com/office/officeart/2005/8/layout/vList5"/>
    <dgm:cxn modelId="{4D97256B-3D95-43A2-8936-806355D61D63}" type="presParOf" srcId="{197B4746-064F-4557-A6CC-7ADA956DF75A}" destId="{19CB0B8F-6684-4E15-A0D5-DAD3A9A6E4F2}" srcOrd="0" destOrd="0" presId="urn:microsoft.com/office/officeart/2005/8/layout/vList5"/>
    <dgm:cxn modelId="{F535E309-B3A2-4F83-A7CB-CDFBFAEBAB6E}" type="presParOf" srcId="{7DA56D11-0BDF-4832-8937-376B22D0CFA4}" destId="{CD0946A1-7A5B-42A0-ADF8-7D34F5BF4428}" srcOrd="17" destOrd="0" presId="urn:microsoft.com/office/officeart/2005/8/layout/vList5"/>
    <dgm:cxn modelId="{E2078A05-CA0E-4C65-9F1C-D86070953A2E}" type="presParOf" srcId="{7DA56D11-0BDF-4832-8937-376B22D0CFA4}" destId="{9A5D815B-0D6D-4D48-8F5C-1A2BAEB5A6C6}" srcOrd="18" destOrd="0" presId="urn:microsoft.com/office/officeart/2005/8/layout/vList5"/>
    <dgm:cxn modelId="{AB3C9FF4-4140-4282-BEB2-F6DD7D6F3D29}" type="presParOf" srcId="{9A5D815B-0D6D-4D48-8F5C-1A2BAEB5A6C6}" destId="{45D84865-FB35-48C3-B073-034EF1318C3C}" srcOrd="0" destOrd="0" presId="urn:microsoft.com/office/officeart/2005/8/layout/vList5"/>
    <dgm:cxn modelId="{6B07E98A-EE7B-4EC4-9BF7-752E15EF99D4}" type="presParOf" srcId="{7DA56D11-0BDF-4832-8937-376B22D0CFA4}" destId="{E08171C4-663C-45EE-A58F-0952992208D9}" srcOrd="19" destOrd="0" presId="urn:microsoft.com/office/officeart/2005/8/layout/vList5"/>
    <dgm:cxn modelId="{4096F871-0706-4808-9A1D-4D99E0B999B2}" type="presParOf" srcId="{7DA56D11-0BDF-4832-8937-376B22D0CFA4}" destId="{5B7FA82C-E207-4BE5-B4BA-1A8F5C28FF00}" srcOrd="20" destOrd="0" presId="urn:microsoft.com/office/officeart/2005/8/layout/vList5"/>
    <dgm:cxn modelId="{343E400D-3073-44D3-9076-7C47FE448916}" type="presParOf" srcId="{5B7FA82C-E207-4BE5-B4BA-1A8F5C28FF00}" destId="{FC251551-5C31-4A86-93CB-9D8ABA157E67}" srcOrd="0" destOrd="0" presId="urn:microsoft.com/office/officeart/2005/8/layout/vList5"/>
    <dgm:cxn modelId="{5D3E1FEB-57A9-4AD8-AFE4-4AABFA2F9DC5}" type="presParOf" srcId="{7DA56D11-0BDF-4832-8937-376B22D0CFA4}" destId="{DEAEA0CB-6D84-418C-97A8-F3EA63D82C46}" srcOrd="21" destOrd="0" presId="urn:microsoft.com/office/officeart/2005/8/layout/vList5"/>
    <dgm:cxn modelId="{D4DD5C7E-538B-4964-8648-D39864A78B6D}" type="presParOf" srcId="{7DA56D11-0BDF-4832-8937-376B22D0CFA4}" destId="{9FA2B027-F84B-4578-9A49-0BABEB4060A9}" srcOrd="22" destOrd="0" presId="urn:microsoft.com/office/officeart/2005/8/layout/vList5"/>
    <dgm:cxn modelId="{37D507F5-BB65-4C6B-92CA-8BED598EB6BD}" type="presParOf" srcId="{9FA2B027-F84B-4578-9A49-0BABEB4060A9}" destId="{0D12ECFD-94EB-4E38-B538-6A7AAE5A8441}" srcOrd="0" destOrd="0" presId="urn:microsoft.com/office/officeart/2005/8/layout/vList5"/>
    <dgm:cxn modelId="{35EB1360-288F-44CE-8524-A12534947F82}" type="presParOf" srcId="{7DA56D11-0BDF-4832-8937-376B22D0CFA4}" destId="{B111C927-AF45-4CC5-97E7-6E5B3AC80CD4}" srcOrd="23" destOrd="0" presId="urn:microsoft.com/office/officeart/2005/8/layout/vList5"/>
    <dgm:cxn modelId="{79632FEF-5ABC-483C-82A9-AFB38F8CAA03}" type="presParOf" srcId="{7DA56D11-0BDF-4832-8937-376B22D0CFA4}" destId="{A499E38E-4233-4F7D-BD1E-9CC5281C81A8}" srcOrd="24" destOrd="0" presId="urn:microsoft.com/office/officeart/2005/8/layout/vList5"/>
    <dgm:cxn modelId="{5E860E89-57B5-4373-99D6-89A48144C124}" type="presParOf" srcId="{A499E38E-4233-4F7D-BD1E-9CC5281C81A8}" destId="{019F5011-2664-4A02-AF21-B45A45A934C6}" srcOrd="0" destOrd="0" presId="urn:microsoft.com/office/officeart/2005/8/layout/vList5"/>
    <dgm:cxn modelId="{3DE090BF-6229-48F1-BAA2-8FC89ECFF495}" type="presParOf" srcId="{7DA56D11-0BDF-4832-8937-376B22D0CFA4}" destId="{19866B4D-76BD-4345-906B-2BDF43BE888B}" srcOrd="25" destOrd="0" presId="urn:microsoft.com/office/officeart/2005/8/layout/vList5"/>
    <dgm:cxn modelId="{EC9E18EE-CF8A-44CA-96C9-109FA09FDC91}" type="presParOf" srcId="{7DA56D11-0BDF-4832-8937-376B22D0CFA4}" destId="{7B273F0A-5CB7-4ECB-8C35-F990AC0A273F}" srcOrd="26" destOrd="0" presId="urn:microsoft.com/office/officeart/2005/8/layout/vList5"/>
    <dgm:cxn modelId="{F05900C4-F73D-4063-80A0-D51A3CC8D8FF}" type="presParOf" srcId="{7B273F0A-5CB7-4ECB-8C35-F990AC0A273F}" destId="{F05B06C1-25B2-4933-875F-76D6F24CCD10}" srcOrd="0" destOrd="0" presId="urn:microsoft.com/office/officeart/2005/8/layout/vList5"/>
  </dgm:cxnLst>
  <dgm:bg>
    <a:solidFill>
      <a:schemeClr val="tx2">
        <a:lumMod val="25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10842-1883-4B29-B6EB-67B220A91923}">
      <dsp:nvSpPr>
        <dsp:cNvPr id="0" name=""/>
        <dsp:cNvSpPr/>
      </dsp:nvSpPr>
      <dsp:spPr>
        <a:xfrm>
          <a:off x="3352799" y="0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Town Manager</a:t>
          </a:r>
        </a:p>
      </dsp:txBody>
      <dsp:txXfrm>
        <a:off x="3369567" y="16768"/>
        <a:ext cx="3738363" cy="309948"/>
      </dsp:txXfrm>
    </dsp:sp>
    <dsp:sp modelId="{3459ED54-CD66-4678-9CE6-E8F2131A65DD}">
      <dsp:nvSpPr>
        <dsp:cNvPr id="0" name=""/>
        <dsp:cNvSpPr/>
      </dsp:nvSpPr>
      <dsp:spPr>
        <a:xfrm>
          <a:off x="3352799" y="361472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Town of Springfield (Public Works, Public Safety, Planning/Zoning, Library, Senior Center, Parks &amp; Recreation)</a:t>
          </a:r>
        </a:p>
      </dsp:txBody>
      <dsp:txXfrm>
        <a:off x="3369567" y="378240"/>
        <a:ext cx="3738363" cy="309948"/>
      </dsp:txXfrm>
    </dsp:sp>
    <dsp:sp modelId="{F0F2480B-15A7-4A7A-9D95-17886973D580}">
      <dsp:nvSpPr>
        <dsp:cNvPr id="0" name=""/>
        <dsp:cNvSpPr/>
      </dsp:nvSpPr>
      <dsp:spPr>
        <a:xfrm>
          <a:off x="3352799" y="722131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Selectboard</a:t>
          </a:r>
        </a:p>
      </dsp:txBody>
      <dsp:txXfrm>
        <a:off x="3369567" y="738899"/>
        <a:ext cx="3738363" cy="309948"/>
      </dsp:txXfrm>
    </dsp:sp>
    <dsp:sp modelId="{F1E678C8-6DB0-4D3A-85A6-2FC9F2DBF1CE}">
      <dsp:nvSpPr>
        <dsp:cNvPr id="0" name=""/>
        <dsp:cNvSpPr/>
      </dsp:nvSpPr>
      <dsp:spPr>
        <a:xfrm>
          <a:off x="3352799" y="1082789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Springfield Housing Authority</a:t>
          </a:r>
        </a:p>
      </dsp:txBody>
      <dsp:txXfrm>
        <a:off x="3369567" y="1099557"/>
        <a:ext cx="3738363" cy="309948"/>
      </dsp:txXfrm>
    </dsp:sp>
    <dsp:sp modelId="{7D525F8B-5049-4913-80A3-DA7BCAA77D09}">
      <dsp:nvSpPr>
        <dsp:cNvPr id="0" name=""/>
        <dsp:cNvSpPr/>
      </dsp:nvSpPr>
      <dsp:spPr>
        <a:xfrm>
          <a:off x="3352799" y="1443448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Springfield Regional Development Corporation</a:t>
          </a:r>
        </a:p>
      </dsp:txBody>
      <dsp:txXfrm>
        <a:off x="3369567" y="1460216"/>
        <a:ext cx="3738363" cy="309948"/>
      </dsp:txXfrm>
    </dsp:sp>
    <dsp:sp modelId="{608C0BBB-6982-4578-AB2A-D46D20A370ED}">
      <dsp:nvSpPr>
        <dsp:cNvPr id="0" name=""/>
        <dsp:cNvSpPr/>
      </dsp:nvSpPr>
      <dsp:spPr>
        <a:xfrm>
          <a:off x="3352799" y="1804106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Mt Ascutney Regional Commission</a:t>
          </a:r>
        </a:p>
      </dsp:txBody>
      <dsp:txXfrm>
        <a:off x="3369567" y="1820874"/>
        <a:ext cx="3738363" cy="309948"/>
      </dsp:txXfrm>
    </dsp:sp>
    <dsp:sp modelId="{54CFDB8E-F3A3-4594-B7DE-4FEF832B2E3D}">
      <dsp:nvSpPr>
        <dsp:cNvPr id="0" name=""/>
        <dsp:cNvSpPr/>
      </dsp:nvSpPr>
      <dsp:spPr>
        <a:xfrm>
          <a:off x="3352799" y="2164765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Springfield On The Move</a:t>
          </a:r>
        </a:p>
      </dsp:txBody>
      <dsp:txXfrm>
        <a:off x="3369567" y="2181533"/>
        <a:ext cx="3738363" cy="309948"/>
      </dsp:txXfrm>
    </dsp:sp>
    <dsp:sp modelId="{1B819742-2782-4DFC-8BA9-70A4EF52CE10}">
      <dsp:nvSpPr>
        <dsp:cNvPr id="0" name=""/>
        <dsp:cNvSpPr/>
      </dsp:nvSpPr>
      <dsp:spPr>
        <a:xfrm>
          <a:off x="3352799" y="2525423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Springfield Regional Chamber of Commerce</a:t>
          </a:r>
        </a:p>
      </dsp:txBody>
      <dsp:txXfrm>
        <a:off x="3369567" y="2542191"/>
        <a:ext cx="3738363" cy="309948"/>
      </dsp:txXfrm>
    </dsp:sp>
    <dsp:sp modelId="{19CB0B8F-6684-4E15-A0D5-DAD3A9A6E4F2}">
      <dsp:nvSpPr>
        <dsp:cNvPr id="0" name=""/>
        <dsp:cNvSpPr/>
      </dsp:nvSpPr>
      <dsp:spPr>
        <a:xfrm>
          <a:off x="3352799" y="2886082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Springfield School District and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River Valley Tech Center</a:t>
          </a:r>
        </a:p>
      </dsp:txBody>
      <dsp:txXfrm>
        <a:off x="3369567" y="2902850"/>
        <a:ext cx="3738363" cy="309948"/>
      </dsp:txXfrm>
    </dsp:sp>
    <dsp:sp modelId="{45D84865-FB35-48C3-B073-034EF1318C3C}">
      <dsp:nvSpPr>
        <dsp:cNvPr id="0" name=""/>
        <dsp:cNvSpPr/>
      </dsp:nvSpPr>
      <dsp:spPr>
        <a:xfrm>
          <a:off x="3352799" y="3246740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Local Businesses</a:t>
          </a:r>
        </a:p>
      </dsp:txBody>
      <dsp:txXfrm>
        <a:off x="3369567" y="3263508"/>
        <a:ext cx="3738363" cy="309948"/>
      </dsp:txXfrm>
    </dsp:sp>
    <dsp:sp modelId="{FC251551-5C31-4A86-93CB-9D8ABA157E67}">
      <dsp:nvSpPr>
        <dsp:cNvPr id="0" name=""/>
        <dsp:cNvSpPr/>
      </dsp:nvSpPr>
      <dsp:spPr>
        <a:xfrm>
          <a:off x="3352799" y="3607399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Local Organizations </a:t>
          </a:r>
        </a:p>
      </dsp:txBody>
      <dsp:txXfrm>
        <a:off x="3369567" y="3624167"/>
        <a:ext cx="3738363" cy="309948"/>
      </dsp:txXfrm>
    </dsp:sp>
    <dsp:sp modelId="{0D12ECFD-94EB-4E38-B538-6A7AAE5A8441}">
      <dsp:nvSpPr>
        <dsp:cNvPr id="0" name=""/>
        <dsp:cNvSpPr/>
      </dsp:nvSpPr>
      <dsp:spPr>
        <a:xfrm>
          <a:off x="3352799" y="3968057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Citizens</a:t>
          </a:r>
        </a:p>
      </dsp:txBody>
      <dsp:txXfrm>
        <a:off x="3369567" y="3984825"/>
        <a:ext cx="3738363" cy="309948"/>
      </dsp:txXfrm>
    </dsp:sp>
    <dsp:sp modelId="{019F5011-2664-4A02-AF21-B45A45A934C6}">
      <dsp:nvSpPr>
        <dsp:cNvPr id="0" name=""/>
        <dsp:cNvSpPr/>
      </dsp:nvSpPr>
      <dsp:spPr>
        <a:xfrm>
          <a:off x="3352799" y="4328716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Property Owners</a:t>
          </a:r>
        </a:p>
      </dsp:txBody>
      <dsp:txXfrm>
        <a:off x="3369567" y="4345484"/>
        <a:ext cx="3738363" cy="309948"/>
      </dsp:txXfrm>
    </dsp:sp>
    <dsp:sp modelId="{F05B06C1-25B2-4933-875F-76D6F24CCD10}">
      <dsp:nvSpPr>
        <dsp:cNvPr id="0" name=""/>
        <dsp:cNvSpPr/>
      </dsp:nvSpPr>
      <dsp:spPr>
        <a:xfrm>
          <a:off x="3352799" y="4689374"/>
          <a:ext cx="3771899" cy="3434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76200" dist="38100" dir="5400000" algn="ctr" rotWithShape="0">
            <a:srgbClr val="000000">
              <a:alpha val="76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atte">
          <a:bevelT w="254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Springfield Art and Historical Society</a:t>
          </a:r>
        </a:p>
      </dsp:txBody>
      <dsp:txXfrm>
        <a:off x="3369567" y="4706142"/>
        <a:ext cx="3738363" cy="309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939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290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099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557439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711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0719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434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6548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981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247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4365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1040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775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2334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26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4161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9776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8CBA-2932-46D2-8158-0AE628451A19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88F2-2B76-44B7-8694-5225E802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98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pull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nookipedia.com/wiki/Item:Gold_Nugget_(New_Horizons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nookipedia.com/wiki/Item:Gold_Nugget_(New_Horizons)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okipedia.com/wiki/Item:Gold_Nugget_(New_Horizons)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okipedia.com/wiki/Item:Gold_Nugget_(New_Horizons)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okipedia.com/wiki/Item:Gold_Nugget_(New_Horizons)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ookipedia.com/wiki/Item:Gold_Nugget_(New_Horizons)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nookipedia.com/wiki/Item:Gold_Nugget_(New_Horizons)" TargetMode="External"/><Relationship Id="rId9" Type="http://schemas.microsoft.com/office/2007/relationships/diagramDrawing" Target="../diagrams/drawing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ookipedia.com/wiki/Item:Gold_Nugget_(New_Horizons)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deviantart.com/hyropyro5707/art/Match-Strike-146969436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okipedia.com/wiki/Item:Gold_Nugget_(New_Horizons)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A772-0B3D-40BD-A773-49DBC744A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5334552" cy="3173729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“Sparks to Shovels”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Southern Vermont Economy Summit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May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D8657-5BC9-4401-A4C9-58F5DE7D6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5479332" cy="124448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</a:rPr>
              <a:t>Jessica Martin, </a:t>
            </a:r>
          </a:p>
          <a:p>
            <a:r>
              <a:rPr lang="en-US" dirty="0">
                <a:solidFill>
                  <a:srgbClr val="FFFFFF"/>
                </a:solidFill>
                <a:latin typeface="+mj-lt"/>
              </a:rPr>
              <a:t>Executive Director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BA7C4BF-D29A-46E4-96A6-0B39EAA3B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8" y="2373386"/>
            <a:ext cx="4478961" cy="25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9766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E87D-7A55-4EB7-9B14-1AE86329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pic>
        <p:nvPicPr>
          <p:cNvPr id="8" name="Content Placeholder 7" descr="A picture containing website&#10;&#10;Description automatically generated">
            <a:extLst>
              <a:ext uri="{FF2B5EF4-FFF2-40B4-BE49-F238E27FC236}">
                <a16:creationId xmlns:a16="http://schemas.microsoft.com/office/drawing/2014/main" id="{F6556EB8-41F7-483E-8223-123E4E77C8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66571" r="8351" b="3719"/>
          <a:stretch/>
        </p:blipFill>
        <p:spPr>
          <a:xfrm>
            <a:off x="6989875" y="1719996"/>
            <a:ext cx="3806618" cy="2387390"/>
          </a:xfrm>
        </p:spPr>
      </p:pic>
      <p:pic>
        <p:nvPicPr>
          <p:cNvPr id="6" name="Content Placeholder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F3496024-C1A1-4BEB-B664-37961C1C1B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t="33387" r="6396" b="35907"/>
          <a:stretch/>
        </p:blipFill>
        <p:spPr>
          <a:xfrm>
            <a:off x="1572472" y="1719996"/>
            <a:ext cx="3952673" cy="2387390"/>
          </a:xfrm>
        </p:spPr>
      </p:pic>
      <p:pic>
        <p:nvPicPr>
          <p:cNvPr id="9" name="Picture 8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FCE0E6EE-B21A-4D68-9C4B-A923E6B5C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  <p:pic>
        <p:nvPicPr>
          <p:cNvPr id="7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59E1D66B-BB5F-4B52-8ED9-164432CC9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3530" r="3248" b="64921"/>
          <a:stretch/>
        </p:blipFill>
        <p:spPr>
          <a:xfrm>
            <a:off x="4031223" y="4323475"/>
            <a:ext cx="4774084" cy="23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505EA-15B0-46D2-A52D-3D2624A8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Pedestrian/bicycle safety and walkable/bikeable downtown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9B4C1-B06C-48E6-9152-2E6F86E42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Wider sidewalks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F44CF-8590-4DAA-8AEB-FEA605409914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11720-50BC-4135-86DE-4A3A7F8D6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Bike Racks and </a:t>
            </a:r>
          </a:p>
          <a:p>
            <a:r>
              <a:rPr lang="en-US" dirty="0">
                <a:latin typeface="+mj-lt"/>
              </a:rPr>
              <a:t>Bike Lane Signage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CBB524-2E14-4620-8428-506B4FC4097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BBD35C-71E3-4BD7-8D61-9DE449E8D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Safer Crosswalks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79B792-6309-48E1-9628-7685BD170A4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stone&#10;&#10;Description automatically generated">
            <a:extLst>
              <a:ext uri="{FF2B5EF4-FFF2-40B4-BE49-F238E27FC236}">
                <a16:creationId xmlns:a16="http://schemas.microsoft.com/office/drawing/2014/main" id="{142DD923-D381-460A-9C5E-138142919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3981" y="3272143"/>
            <a:ext cx="2884131" cy="2163098"/>
          </a:xfrm>
          <a:prstGeom prst="rect">
            <a:avLst/>
          </a:prstGeom>
        </p:spPr>
      </p:pic>
      <p:pic>
        <p:nvPicPr>
          <p:cNvPr id="13" name="Picture 12" descr="A picture containing text, outdoor, road, way&#10;&#10;Description automatically generated">
            <a:extLst>
              <a:ext uri="{FF2B5EF4-FFF2-40B4-BE49-F238E27FC236}">
                <a16:creationId xmlns:a16="http://schemas.microsoft.com/office/drawing/2014/main" id="{D0ECA880-E57F-477A-94DD-B3868A6E1B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r="3421" b="8889"/>
          <a:stretch/>
        </p:blipFill>
        <p:spPr>
          <a:xfrm>
            <a:off x="8409530" y="2923531"/>
            <a:ext cx="2396119" cy="2867669"/>
          </a:xfrm>
          <a:prstGeom prst="rect">
            <a:avLst/>
          </a:prstGeom>
        </p:spPr>
      </p:pic>
      <p:pic>
        <p:nvPicPr>
          <p:cNvPr id="14" name="Content Placeholder 15" descr="A bicycle parked next to a sign&#10;&#10;Description automatically generated with medium confidence">
            <a:extLst>
              <a:ext uri="{FF2B5EF4-FFF2-40B4-BE49-F238E27FC236}">
                <a16:creationId xmlns:a16="http://schemas.microsoft.com/office/drawing/2014/main" id="{587A9FF0-5E5D-40A0-A279-2D0D4506B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92" y="2923531"/>
            <a:ext cx="3360455" cy="2506502"/>
          </a:xfrm>
        </p:spPr>
      </p:pic>
      <p:pic>
        <p:nvPicPr>
          <p:cNvPr id="10" name="Picture 9" descr="A picture containing outdoor, grass, building, house&#10;&#10;Description automatically generated">
            <a:extLst>
              <a:ext uri="{FF2B5EF4-FFF2-40B4-BE49-F238E27FC236}">
                <a16:creationId xmlns:a16="http://schemas.microsoft.com/office/drawing/2014/main" id="{4102390C-688B-4E28-AEC1-BA6260B57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85" y="3116703"/>
            <a:ext cx="3259803" cy="25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927C8-3520-42D0-8393-CA907B5E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Traffic calming </a:t>
            </a:r>
            <a:endParaRPr lang="en-US" dirty="0"/>
          </a:p>
        </p:txBody>
      </p:sp>
      <p:pic>
        <p:nvPicPr>
          <p:cNvPr id="7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E098D1-427E-495A-8159-FF3C44461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18124" r="1" b="9736"/>
          <a:stretch/>
        </p:blipFill>
        <p:spPr>
          <a:xfrm>
            <a:off x="758119" y="1775461"/>
            <a:ext cx="3236937" cy="305393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3634D9B-B627-4628-B96F-3AE170812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/>
          <a:stretch/>
        </p:blipFill>
        <p:spPr>
          <a:xfrm rot="5400000">
            <a:off x="7752132" y="1938999"/>
            <a:ext cx="3072197" cy="2705102"/>
          </a:xfrm>
          <a:prstGeom prst="rect">
            <a:avLst/>
          </a:prstGeom>
        </p:spPr>
      </p:pic>
      <p:pic>
        <p:nvPicPr>
          <p:cNvPr id="11" name="Picture 10" descr="A picture containing outdoor, tree, mosquito net&#10;&#10;Description automatically generated">
            <a:extLst>
              <a:ext uri="{FF2B5EF4-FFF2-40B4-BE49-F238E27FC236}">
                <a16:creationId xmlns:a16="http://schemas.microsoft.com/office/drawing/2014/main" id="{31010176-3596-4ACD-9148-D3E279D618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2" b="4313"/>
          <a:stretch/>
        </p:blipFill>
        <p:spPr>
          <a:xfrm rot="5400000">
            <a:off x="4324371" y="1605776"/>
            <a:ext cx="3053934" cy="33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22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85803-55AC-4C92-BDE5-B56E7E0B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A picture containing weapon&#10;&#10;Description automatically generated">
            <a:extLst>
              <a:ext uri="{FF2B5EF4-FFF2-40B4-BE49-F238E27FC236}">
                <a16:creationId xmlns:a16="http://schemas.microsoft.com/office/drawing/2014/main" id="{C28672AE-C48B-4B26-BDAE-ACDAFF084D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592" y="1287830"/>
            <a:ext cx="5145803" cy="3859351"/>
          </a:xfrm>
        </p:spPr>
      </p:pic>
      <p:pic>
        <p:nvPicPr>
          <p:cNvPr id="16" name="Content Placeholder 15" descr="A bicycle parked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5B20BD8-BDFB-4AF8-8B2C-3ECD08541E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97" y="1446757"/>
            <a:ext cx="6275059" cy="4343650"/>
          </a:xfrm>
        </p:spPr>
      </p:pic>
    </p:spTree>
    <p:extLst>
      <p:ext uri="{BB962C8B-B14F-4D97-AF65-F5344CB8AC3E}">
        <p14:creationId xmlns:p14="http://schemas.microsoft.com/office/powerpoint/2010/main" val="1867819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A147A-E098-4DC4-893D-CE686113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C9206-F75B-446A-8BC7-32656638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16468A66-A1F8-420A-A84F-8F9E418C1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28458" r="64449" b="23676"/>
          <a:stretch/>
        </p:blipFill>
        <p:spPr>
          <a:xfrm>
            <a:off x="3301139" y="605104"/>
            <a:ext cx="5266659" cy="574882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8003F-5257-4D67-9300-8553A3FBF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045BD-72C2-47B7-8B9A-69BA160F39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43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43EA-19E4-4BF2-B154-16997AA2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E3E87-5896-4BE6-AB3F-D6DB33D41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Website&#10;&#10;Description automatically generated">
            <a:extLst>
              <a:ext uri="{FF2B5EF4-FFF2-40B4-BE49-F238E27FC236}">
                <a16:creationId xmlns:a16="http://schemas.microsoft.com/office/drawing/2014/main" id="{0964F62D-4779-41AD-8FDF-55C231F72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2856" r="49173" b="64084"/>
          <a:stretch/>
        </p:blipFill>
        <p:spPr>
          <a:xfrm>
            <a:off x="2768248" y="1872643"/>
            <a:ext cx="6229219" cy="294988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30DEB-3FCA-4777-A6E3-BD32041AA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6A880-4E44-4F9B-9658-6F03DA6999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3F0DF175-43AC-430B-B9FB-0476399E1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72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209C-0347-4053-B1FC-C0009E92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FB4A4-F6D7-4974-90C6-4F65071DD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13A5D-7F26-48D8-8062-CD5319832E2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96E00-8B75-4789-BCF6-D042C4C36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B09284-D612-41F4-B2E6-6C5D734FF592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981DE0-8F78-42D0-B9C7-F5490F2A12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7780DC-4731-4E15-90F5-22E1AE28A0E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A wooden bench in a park&#10;&#10;Description automatically generated with low confidence">
            <a:extLst>
              <a:ext uri="{FF2B5EF4-FFF2-40B4-BE49-F238E27FC236}">
                <a16:creationId xmlns:a16="http://schemas.microsoft.com/office/drawing/2014/main" id="{13313F38-5A98-4AAA-8D43-6F395043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67" y="935185"/>
            <a:ext cx="5656884" cy="4344488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083B2086-80FC-47A8-BD43-402286354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9" r="1410" b="23238"/>
          <a:stretch/>
        </p:blipFill>
        <p:spPr>
          <a:xfrm>
            <a:off x="929900" y="967435"/>
            <a:ext cx="4699157" cy="43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477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D62B503-2AF8-4A70-8628-8ABE863C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grass, outdoor, furniture&#10;&#10;Description automatically generated">
            <a:extLst>
              <a:ext uri="{FF2B5EF4-FFF2-40B4-BE49-F238E27FC236}">
                <a16:creationId xmlns:a16="http://schemas.microsoft.com/office/drawing/2014/main" id="{1D322902-A0EE-42AE-A59D-FDD0AEEB6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>
          <a:xfrm>
            <a:off x="20" y="-2"/>
            <a:ext cx="11172403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19A7EAE-040C-4256-A5AE-0A14386C6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5484761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40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9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1F7112-8C49-4D9C-9DDE-3B81506A2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666999"/>
            <a:ext cx="5484765" cy="31242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9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624" y="0"/>
            <a:ext cx="46393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0B1F6CC6-4447-4E9A-A5EA-25EE3F519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r="-1" b="14662"/>
          <a:stretch/>
        </p:blipFill>
        <p:spPr>
          <a:xfrm>
            <a:off x="7713491" y="160869"/>
            <a:ext cx="4317642" cy="3206205"/>
          </a:xfrm>
          <a:prstGeom prst="rect">
            <a:avLst/>
          </a:prstGeom>
        </p:spPr>
      </p:pic>
      <p:pic>
        <p:nvPicPr>
          <p:cNvPr id="12" name="Content Placeholder 11" descr="A picture containing text, grass&#10;&#10;Description automatically generated">
            <a:extLst>
              <a:ext uri="{FF2B5EF4-FFF2-40B4-BE49-F238E27FC236}">
                <a16:creationId xmlns:a16="http://schemas.microsoft.com/office/drawing/2014/main" id="{6C3056A4-B647-4C1F-9305-37F85272EA4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1" r="-1" b="10559"/>
          <a:stretch/>
        </p:blipFill>
        <p:spPr>
          <a:xfrm>
            <a:off x="7713490" y="3509435"/>
            <a:ext cx="4317641" cy="31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9093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99DB34-7461-482C-8763-E99F320F3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the alleyways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CA5537-E393-4B9E-BFD8-FCDCA6BD9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building, outdoor, road&#10;&#10;Description automatically generated">
            <a:extLst>
              <a:ext uri="{FF2B5EF4-FFF2-40B4-BE49-F238E27FC236}">
                <a16:creationId xmlns:a16="http://schemas.microsoft.com/office/drawing/2014/main" id="{0D953AC0-642A-40C5-8E8B-0AB5E5D27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20259" b="23501"/>
          <a:stretch/>
        </p:blipFill>
        <p:spPr>
          <a:xfrm>
            <a:off x="853146" y="3065389"/>
            <a:ext cx="6231318" cy="243323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C679E8-747D-4BB2-B039-EC8604112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building, outdoor, sky, brick&#10;&#10;Description automatically generated">
            <a:extLst>
              <a:ext uri="{FF2B5EF4-FFF2-40B4-BE49-F238E27FC236}">
                <a16:creationId xmlns:a16="http://schemas.microsoft.com/office/drawing/2014/main" id="{92361E8A-A3D5-44DF-88B6-0F215DA575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424" y="2104681"/>
            <a:ext cx="3991132" cy="3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8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 descr="A picture containing outdoor, building, street, sidewalk&#10;&#10;Description automatically generated">
            <a:extLst>
              <a:ext uri="{FF2B5EF4-FFF2-40B4-BE49-F238E27FC236}">
                <a16:creationId xmlns:a16="http://schemas.microsoft.com/office/drawing/2014/main" id="{26AE80F7-08EA-4317-A3C6-2D70FF7E4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31" y="720294"/>
            <a:ext cx="4029848" cy="53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28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D156A-C6E3-4E1A-B226-68F4F45F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en-US" dirty="0"/>
              <a:t>A little bit of history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9542D-4D6A-4207-B100-012745F63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9" y="154983"/>
            <a:ext cx="6291528" cy="6346556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“</a:t>
            </a:r>
            <a:r>
              <a:rPr lang="en-US" sz="1600" dirty="0">
                <a:latin typeface="+mj-lt"/>
              </a:rPr>
              <a:t>Precision Valley”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Machine tool industry (Jones &amp; </a:t>
            </a:r>
            <a:r>
              <a:rPr lang="en-US" sz="1600" dirty="0" err="1">
                <a:latin typeface="+mj-lt"/>
              </a:rPr>
              <a:t>Lamson</a:t>
            </a:r>
            <a:r>
              <a:rPr lang="en-US" sz="1600" dirty="0">
                <a:latin typeface="+mj-lt"/>
              </a:rPr>
              <a:t> (1888); Fellows Gear Shaper (1896); Bryant Chucking Grinder (1909); Lovejoy Tool Company (1916)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+mj-lt"/>
              </a:rPr>
              <a:t>Created highly specialized parts for weapons, consumer products including tools, vehicle components (passenger vehicles, trains, airplanes)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+mj-lt"/>
              </a:rPr>
              <a:t>#7 on Hitler’s US bombing list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“Cradle of Inventions”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Steam excavating machine (1848), splint basket (1858), jointed doll and doll carriages/accessories (1858) Joel Ellis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Spring loaded clothespin (1853, David Smith)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Sheep shearing machine (1864, AJ </a:t>
            </a:r>
            <a:r>
              <a:rPr lang="en-US" sz="1600" dirty="0" err="1">
                <a:latin typeface="+mj-lt"/>
              </a:rPr>
              <a:t>Fullam</a:t>
            </a:r>
            <a:r>
              <a:rPr lang="en-US" sz="1600" dirty="0">
                <a:latin typeface="+mj-lt"/>
              </a:rPr>
              <a:t>)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latin typeface="+mj-lt"/>
              </a:rPr>
              <a:t>Woolen mills (Parks and </a:t>
            </a:r>
            <a:r>
              <a:rPr lang="en-US" dirty="0" err="1">
                <a:latin typeface="+mj-lt"/>
              </a:rPr>
              <a:t>Woolson</a:t>
            </a:r>
            <a:r>
              <a:rPr lang="en-US" dirty="0">
                <a:latin typeface="+mj-lt"/>
              </a:rPr>
              <a:t>, 1829; Slack Shoddy Mill, 1871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More recent claims to fame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Albert </a:t>
            </a:r>
            <a:r>
              <a:rPr lang="en-US" sz="1600" dirty="0" err="1">
                <a:latin typeface="+mj-lt"/>
              </a:rPr>
              <a:t>Gutterson</a:t>
            </a:r>
            <a:r>
              <a:rPr lang="en-US" sz="1600" dirty="0">
                <a:latin typeface="+mj-lt"/>
              </a:rPr>
              <a:t> (Summer 1912) Gold Medal Olympian, Long Jump</a:t>
            </a:r>
          </a:p>
          <a:p>
            <a:pPr lvl="1">
              <a:lnSpc>
                <a:spcPct val="110000"/>
              </a:lnSpc>
            </a:pPr>
            <a:r>
              <a:rPr lang="en-US" sz="1600" dirty="0" err="1">
                <a:latin typeface="+mj-lt"/>
              </a:rPr>
              <a:t>Stellafane</a:t>
            </a:r>
            <a:r>
              <a:rPr lang="en-US" sz="1600" dirty="0">
                <a:latin typeface="+mj-lt"/>
              </a:rPr>
              <a:t> Observatory (1920, Russell Porter)</a:t>
            </a:r>
          </a:p>
          <a:p>
            <a:pPr lvl="1">
              <a:lnSpc>
                <a:spcPct val="110000"/>
              </a:lnSpc>
            </a:pPr>
            <a:r>
              <a:rPr lang="en-US" sz="1600" dirty="0">
                <a:latin typeface="+mj-lt"/>
              </a:rPr>
              <a:t>Home of The Simpsons (yes, those Simpsons) 2007</a:t>
            </a:r>
          </a:p>
          <a:p>
            <a:pPr marL="914400" lvl="2" indent="0">
              <a:lnSpc>
                <a:spcPct val="110000"/>
              </a:lnSpc>
              <a:buNone/>
            </a:pPr>
            <a:endParaRPr lang="en-US" sz="1100" dirty="0"/>
          </a:p>
          <a:p>
            <a:pPr lvl="1"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5188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08F8-5868-46C3-B113-C2BEB3DF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pic>
        <p:nvPicPr>
          <p:cNvPr id="6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525BA9F7-CE80-44CD-A6EC-4C1FA2F21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34958" r="48184" b="32421"/>
          <a:stretch/>
        </p:blipFill>
        <p:spPr>
          <a:xfrm>
            <a:off x="2672739" y="2217420"/>
            <a:ext cx="6347297" cy="3627120"/>
          </a:xfrm>
        </p:spPr>
      </p:pic>
      <p:pic>
        <p:nvPicPr>
          <p:cNvPr id="8" name="Picture 7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A5C450A1-674A-4F40-8E07-69A9867D8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635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CF3E-487B-4FD3-9B7A-BC2DAD25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56E85-6B15-45A0-9788-780DB317B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46D33-0E38-4F64-BD9E-165BCEE2655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1E21-16B5-4D44-9609-88F095A08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DC21BB-94E3-40AD-8AAC-6B51F43B34A1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49203E-B2F0-4759-9579-117291BE0B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2537A5-7FA5-4B1A-AC5B-F39E8009E978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indoor, decorated, cluttered&#10;&#10;Description automatically generated">
            <a:extLst>
              <a:ext uri="{FF2B5EF4-FFF2-40B4-BE49-F238E27FC236}">
                <a16:creationId xmlns:a16="http://schemas.microsoft.com/office/drawing/2014/main" id="{54779F8B-05E3-4C62-A457-D25D0D904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7" y="632631"/>
            <a:ext cx="4282774" cy="5323222"/>
          </a:xfrm>
          <a:prstGeom prst="rect">
            <a:avLst/>
          </a:prstGeom>
        </p:spPr>
      </p:pic>
      <p:pic>
        <p:nvPicPr>
          <p:cNvPr id="11" name="Picture 10" descr="A picture containing indoor, wall, decorated&#10;&#10;Description automatically generated">
            <a:extLst>
              <a:ext uri="{FF2B5EF4-FFF2-40B4-BE49-F238E27FC236}">
                <a16:creationId xmlns:a16="http://schemas.microsoft.com/office/drawing/2014/main" id="{1C6B6195-7E03-4854-A418-3C5F83D19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9" y="605527"/>
            <a:ext cx="4066472" cy="52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9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250E-C8AE-41E6-A109-0B790DD6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pic>
        <p:nvPicPr>
          <p:cNvPr id="4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C1DE712A-B736-4CD0-A994-BED092AFA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67573" r="48660" b="535"/>
          <a:stretch/>
        </p:blipFill>
        <p:spPr>
          <a:xfrm>
            <a:off x="2612576" y="2420472"/>
            <a:ext cx="6974396" cy="3350238"/>
          </a:xfrm>
        </p:spPr>
      </p:pic>
      <p:pic>
        <p:nvPicPr>
          <p:cNvPr id="5" name="Picture 4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B1C1C24B-0E7F-4A7F-B78D-1A71DCA5C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5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831D-B2BE-46CE-89F6-19CAB772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A car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CE01FA29-3760-4706-94B3-819E13C8DB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40" y="2087563"/>
            <a:ext cx="4938182" cy="3703637"/>
          </a:xfrm>
        </p:spPr>
      </p:pic>
      <p:pic>
        <p:nvPicPr>
          <p:cNvPr id="10" name="Content Placeholder 9" descr="A road sign next to a building&#10;&#10;Description automatically generated with low confidence">
            <a:extLst>
              <a:ext uri="{FF2B5EF4-FFF2-40B4-BE49-F238E27FC236}">
                <a16:creationId xmlns:a16="http://schemas.microsoft.com/office/drawing/2014/main" id="{12DC6661-7DB1-46D3-81F1-A3A59B1CF8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3" y="2087563"/>
            <a:ext cx="5004914" cy="3703637"/>
          </a:xfrm>
        </p:spPr>
      </p:pic>
    </p:spTree>
    <p:extLst>
      <p:ext uri="{BB962C8B-B14F-4D97-AF65-F5344CB8AC3E}">
        <p14:creationId xmlns:p14="http://schemas.microsoft.com/office/powerpoint/2010/main" val="1001669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7BCB-D429-46A4-8642-B486EC05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text, outdoor, building, road&#10;&#10;Description automatically generated">
            <a:extLst>
              <a:ext uri="{FF2B5EF4-FFF2-40B4-BE49-F238E27FC236}">
                <a16:creationId xmlns:a16="http://schemas.microsoft.com/office/drawing/2014/main" id="{A885BF73-8FE5-4F66-A510-CF43AD29E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 b="22227"/>
          <a:stretch/>
        </p:blipFill>
        <p:spPr>
          <a:xfrm>
            <a:off x="2609385" y="907242"/>
            <a:ext cx="6527171" cy="4843755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4F0C87D-1301-4599-BA7B-F7EAE2B398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685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6509-2151-49AB-B991-9E395F06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53BA3B96-C5A8-48ED-B2CC-FC9D2C8C52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303" y="1897885"/>
            <a:ext cx="4750990" cy="3563242"/>
          </a:xfrm>
        </p:spPr>
      </p:pic>
      <p:pic>
        <p:nvPicPr>
          <p:cNvPr id="14" name="Content Placeholder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7B458370-5F87-42FC-925D-6AE92A83CA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7" y="1240613"/>
            <a:ext cx="4161294" cy="4814388"/>
          </a:xfrm>
        </p:spPr>
      </p:pic>
    </p:spTree>
    <p:extLst>
      <p:ext uri="{BB962C8B-B14F-4D97-AF65-F5344CB8AC3E}">
        <p14:creationId xmlns:p14="http://schemas.microsoft.com/office/powerpoint/2010/main" val="2013162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06A9-3D4D-4744-BD80-982F4526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ink, colorful, different, colors&#10;&#10;Description automatically generated">
            <a:extLst>
              <a:ext uri="{FF2B5EF4-FFF2-40B4-BE49-F238E27FC236}">
                <a16:creationId xmlns:a16="http://schemas.microsoft.com/office/drawing/2014/main" id="{1CBB6D89-70A9-477A-B0AB-6150FBC08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2" y="609599"/>
            <a:ext cx="5103619" cy="5891985"/>
          </a:xfrm>
        </p:spPr>
      </p:pic>
    </p:spTree>
    <p:extLst>
      <p:ext uri="{BB962C8B-B14F-4D97-AF65-F5344CB8AC3E}">
        <p14:creationId xmlns:p14="http://schemas.microsoft.com/office/powerpoint/2010/main" val="3525225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F100-0D83-4083-84BB-C795F5C9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E3314A-12E0-4211-B01D-327E5525D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90" y="907388"/>
            <a:ext cx="4743740" cy="5488245"/>
          </a:xfrm>
        </p:spPr>
      </p:pic>
    </p:spTree>
    <p:extLst>
      <p:ext uri="{BB962C8B-B14F-4D97-AF65-F5344CB8AC3E}">
        <p14:creationId xmlns:p14="http://schemas.microsoft.com/office/powerpoint/2010/main" val="3936843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75D684-1379-4F1C-89C4-C8F29DCF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pic>
        <p:nvPicPr>
          <p:cNvPr id="6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9F076C1A-2BBB-4A92-B77C-32CE96491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33353" r="2610" b="32026"/>
          <a:stretch/>
        </p:blipFill>
        <p:spPr>
          <a:xfrm>
            <a:off x="2611470" y="2231757"/>
            <a:ext cx="6996517" cy="3680844"/>
          </a:xfrm>
        </p:spPr>
      </p:pic>
      <p:pic>
        <p:nvPicPr>
          <p:cNvPr id="7" name="Picture 6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3B565FA2-E672-4CB8-9231-24AACA274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28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52D0-05AB-4A2A-8D6D-5C58938FC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</a:t>
            </a:r>
            <a:r>
              <a:rPr lang="en-US" dirty="0">
                <a:solidFill>
                  <a:srgbClr val="00B050"/>
                </a:solidFill>
              </a:rPr>
              <a:t>green</a:t>
            </a:r>
          </a:p>
        </p:txBody>
      </p:sp>
      <p:pic>
        <p:nvPicPr>
          <p:cNvPr id="6" name="Picture 5" descr="A picture containing outdoor, sky, grass, flower&#10;&#10;Description automatically generated">
            <a:extLst>
              <a:ext uri="{FF2B5EF4-FFF2-40B4-BE49-F238E27FC236}">
                <a16:creationId xmlns:a16="http://schemas.microsoft.com/office/drawing/2014/main" id="{1C1587AF-88F2-402A-92EF-EE0A57FE4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b="3858"/>
          <a:stretch/>
        </p:blipFill>
        <p:spPr>
          <a:xfrm>
            <a:off x="436512" y="2278252"/>
            <a:ext cx="3856932" cy="3199890"/>
          </a:xfrm>
          <a:prstGeom prst="rect">
            <a:avLst/>
          </a:prstGeom>
        </p:spPr>
      </p:pic>
      <p:pic>
        <p:nvPicPr>
          <p:cNvPr id="8" name="Picture 7" descr="A picture containing text, outdoor, ground, grass&#10;&#10;Description automatically generated">
            <a:extLst>
              <a:ext uri="{FF2B5EF4-FFF2-40B4-BE49-F238E27FC236}">
                <a16:creationId xmlns:a16="http://schemas.microsoft.com/office/drawing/2014/main" id="{C224B673-E65F-4AEB-AEE6-D2B70809D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47" y="2371244"/>
            <a:ext cx="4215561" cy="3161671"/>
          </a:xfrm>
          <a:prstGeom prst="rect">
            <a:avLst/>
          </a:prstGeom>
        </p:spPr>
      </p:pic>
      <p:pic>
        <p:nvPicPr>
          <p:cNvPr id="12" name="Content Placeholder 11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9A7F984B-E2E2-4390-A6C6-434922ADE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487" y="2489148"/>
            <a:ext cx="4017072" cy="3012804"/>
          </a:xfrm>
        </p:spPr>
      </p:pic>
    </p:spTree>
    <p:extLst>
      <p:ext uri="{BB962C8B-B14F-4D97-AF65-F5344CB8AC3E}">
        <p14:creationId xmlns:p14="http://schemas.microsoft.com/office/powerpoint/2010/main" val="679447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27F85-648F-4F69-BF13-9130BB3F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en-US" dirty="0"/>
              <a:t>What happened?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E86-2BFD-4A5D-B101-3AEB8342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9" y="971549"/>
            <a:ext cx="6291528" cy="4616450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+mj-lt"/>
              </a:rPr>
              <a:t>Lost over 3,000 high-paying manufacturing jobs between 1980 and closure of main machine tool businesses in 2002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+mj-lt"/>
              </a:rPr>
              <a:t>Demographics have flipped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Late 1960’s VT’s highest per-capita income 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Currently 27% households receive VT public assistance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Grand List stagnant, despite recent housing boom; 2021 average home $176K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+mj-lt"/>
              </a:rPr>
              <a:t>Commercial growth challenging due to lingering brownfield issues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+mj-lt"/>
              </a:rPr>
              <a:t>Over 500,000 sq ft (that we know of) of contamination still need to be addressed to get key commercial sites usable 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38338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8F47-AF63-4AB3-A740-2FB9CD73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pic>
        <p:nvPicPr>
          <p:cNvPr id="4" name="Picture 3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4C6AE538-6D58-4F8D-8F6E-FFC41A912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  <p:pic>
        <p:nvPicPr>
          <p:cNvPr id="5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136CD0E3-8DCE-46CA-8CA5-C6919CCFD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67373" r="2094" b="334"/>
          <a:stretch/>
        </p:blipFill>
        <p:spPr>
          <a:xfrm>
            <a:off x="2343630" y="2082376"/>
            <a:ext cx="7322882" cy="3554724"/>
          </a:xfrm>
        </p:spPr>
      </p:pic>
    </p:spTree>
    <p:extLst>
      <p:ext uri="{BB962C8B-B14F-4D97-AF65-F5344CB8AC3E}">
        <p14:creationId xmlns:p14="http://schemas.microsoft.com/office/powerpoint/2010/main" val="983196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FE0E24CA-6E72-4B66-87FC-67FECB002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83495" y="741309"/>
            <a:ext cx="762978" cy="762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C1D1E-1C33-45AF-8251-2845A7E2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87" y="609600"/>
            <a:ext cx="7954027" cy="1326321"/>
          </a:xfrm>
        </p:spPr>
        <p:txBody>
          <a:bodyPr>
            <a:normAutofit/>
          </a:bodyPr>
          <a:lstStyle/>
          <a:p>
            <a:r>
              <a:rPr lang="en-US" dirty="0"/>
              <a:t>Who are our key partners?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AD7C288-3DA9-438C-C724-5CCCA77910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538591"/>
              </p:ext>
            </p:extLst>
          </p:nvPr>
        </p:nvGraphicFramePr>
        <p:xfrm>
          <a:off x="800100" y="1504287"/>
          <a:ext cx="10477499" cy="5033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66380904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58942-9209-4BF1-B308-FAD29AC1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our challenges?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164C5-82D0-4274-BA74-DA49444D0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79349"/>
            <a:ext cx="10353762" cy="441185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algn="l"/>
            <a:endParaRPr lang="en-US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Property owner or manager</a:t>
            </a:r>
            <a:endParaRPr lang="en-US" sz="2400" dirty="0">
              <a:latin typeface="+mj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Brownfield/hazardous materials and clean 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latin typeface="+mj-lt"/>
              </a:rPr>
              <a:t>Resistant </a:t>
            </a:r>
            <a:r>
              <a:rPr lang="en-US" sz="2800" dirty="0">
                <a:latin typeface="+mj-lt"/>
              </a:rPr>
              <a:t>to change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Funding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1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6948-AE7F-4038-981A-8E682AAB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owner/manager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34C3B5-9DB5-48D7-9ECB-B4A85D865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5" name="Content Placeholder 5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86D8E7D7-7183-430E-8ED3-0535B63A7A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8103" y="1549280"/>
            <a:ext cx="5657037" cy="4241921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3D52B7-B21E-4F3E-8A01-FA73606BC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6" name="Content Placeholder 7" descr="A picture containing building, outdoor, apartment building, old&#10;&#10;Description automatically generated">
            <a:extLst>
              <a:ext uri="{FF2B5EF4-FFF2-40B4-BE49-F238E27FC236}">
                <a16:creationId xmlns:a16="http://schemas.microsoft.com/office/drawing/2014/main" id="{B4544FAB-6297-4523-88D6-299C958977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149" y="2059609"/>
            <a:ext cx="4264678" cy="3198507"/>
          </a:xfrm>
        </p:spPr>
      </p:pic>
    </p:spTree>
    <p:extLst>
      <p:ext uri="{BB962C8B-B14F-4D97-AF65-F5344CB8AC3E}">
        <p14:creationId xmlns:p14="http://schemas.microsoft.com/office/powerpoint/2010/main" val="764065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7DA9-41D2-4C2B-A944-6537FB964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solutions for property owners and managers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F399F-AC86-49A0-A655-898989A21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+mj-lt"/>
              </a:rPr>
              <a:t>Find out WHY the property owner isn’t able to maintain the property</a:t>
            </a:r>
          </a:p>
          <a:p>
            <a:r>
              <a:rPr lang="en-US" dirty="0">
                <a:latin typeface="+mj-lt"/>
              </a:rPr>
              <a:t>Ask to help keep windows clean, decorated, pertinent leasing info displayed</a:t>
            </a:r>
          </a:p>
          <a:p>
            <a:r>
              <a:rPr lang="en-US" dirty="0">
                <a:latin typeface="+mj-lt"/>
              </a:rPr>
              <a:t>Refer potential tenants</a:t>
            </a:r>
          </a:p>
          <a:p>
            <a:r>
              <a:rPr lang="en-US" dirty="0">
                <a:latin typeface="+mj-lt"/>
              </a:rPr>
              <a:t>Refer potential purchaser (include Town and RDC)</a:t>
            </a:r>
          </a:p>
          <a:p>
            <a:pPr lvl="1"/>
            <a:r>
              <a:rPr lang="en-US" dirty="0">
                <a:latin typeface="+mj-lt"/>
              </a:rPr>
              <a:t>Multiple investors ?</a:t>
            </a:r>
          </a:p>
          <a:p>
            <a:pPr lvl="1"/>
            <a:r>
              <a:rPr lang="en-US" dirty="0">
                <a:latin typeface="+mj-lt"/>
              </a:rPr>
              <a:t>Opportunity Zone ?</a:t>
            </a:r>
          </a:p>
          <a:p>
            <a:r>
              <a:rPr lang="en-US" dirty="0">
                <a:latin typeface="+mj-lt"/>
              </a:rPr>
              <a:t>Strengthen/help enact helpful ordinances</a:t>
            </a:r>
          </a:p>
          <a:p>
            <a:r>
              <a:rPr lang="en-US" dirty="0">
                <a:latin typeface="+mj-lt"/>
              </a:rPr>
              <a:t>Code enforcement (Town)</a:t>
            </a:r>
          </a:p>
          <a:p>
            <a:r>
              <a:rPr lang="en-US" dirty="0">
                <a:latin typeface="+mj-lt"/>
              </a:rPr>
              <a:t>Additional </a:t>
            </a:r>
            <a:r>
              <a:rPr lang="en-US">
                <a:latin typeface="+mj-lt"/>
              </a:rPr>
              <a:t>legal action (Town)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96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CA7A1D-A2F0-4C57-B853-AC7CF262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dirty="0"/>
              <a:t>Work together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DCF6C26-1D00-C1C9-998A-3B578EAD1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096063"/>
            <a:ext cx="3361498" cy="4028512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007713-5891-46A9-BACA-FAD760FE2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BB6AA7-7EAD-4D3B-9335-B6E8BD7E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7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9D98DA8E-AE2B-41A7-815D-5EF35EDE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/>
          <a:stretch/>
        </p:blipFill>
        <p:spPr>
          <a:xfrm>
            <a:off x="6244287" y="1151910"/>
            <a:ext cx="3748545" cy="4584542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759118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D877CD-95BF-4CEA-8A4F-C215DE09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A picture containing building, outdoor, sky, brick&#10;&#10;Description automatically generated">
            <a:extLst>
              <a:ext uri="{FF2B5EF4-FFF2-40B4-BE49-F238E27FC236}">
                <a16:creationId xmlns:a16="http://schemas.microsoft.com/office/drawing/2014/main" id="{5FB63084-09AC-4EA9-BA4D-3AF2131E9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879746"/>
            <a:ext cx="6189662" cy="4641308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9B145A-AC12-418C-B271-48B18980D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and KEEP working together to get the project finished.</a:t>
            </a:r>
          </a:p>
        </p:txBody>
      </p:sp>
    </p:spTree>
    <p:extLst>
      <p:ext uri="{BB962C8B-B14F-4D97-AF65-F5344CB8AC3E}">
        <p14:creationId xmlns:p14="http://schemas.microsoft.com/office/powerpoint/2010/main" val="26931887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E264F-8893-4B86-9DFD-DBC3BE05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81" y="1122363"/>
            <a:ext cx="4497853" cy="17448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/>
              <a:t>Brownfield and hazardous materials </a:t>
            </a:r>
            <a:br>
              <a:rPr lang="en-US" sz="3200" dirty="0"/>
            </a:br>
            <a:r>
              <a:rPr lang="en-US" sz="3200" dirty="0"/>
              <a:t>and clean up</a:t>
            </a:r>
          </a:p>
        </p:txBody>
      </p:sp>
      <p:pic>
        <p:nvPicPr>
          <p:cNvPr id="3" name="Picture 2" descr="A picture containing outdoor, sky, old, train&#10;&#10;Description automatically generated">
            <a:extLst>
              <a:ext uri="{FF2B5EF4-FFF2-40B4-BE49-F238E27FC236}">
                <a16:creationId xmlns:a16="http://schemas.microsoft.com/office/drawing/2014/main" id="{62622136-0D26-46E7-B4BF-C8E74E7AD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r="21372" b="2"/>
          <a:stretch/>
        </p:blipFill>
        <p:spPr>
          <a:xfrm>
            <a:off x="5788616" y="181272"/>
            <a:ext cx="5974597" cy="6501332"/>
          </a:xfrm>
          <a:prstGeom prst="rect">
            <a:avLst/>
          </a:prstGeom>
          <a:solidFill>
            <a:srgbClr val="000000">
              <a:shade val="9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2139346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Dollar with solid fill">
            <a:extLst>
              <a:ext uri="{FF2B5EF4-FFF2-40B4-BE49-F238E27FC236}">
                <a16:creationId xmlns:a16="http://schemas.microsoft.com/office/drawing/2014/main" id="{01ADA801-F790-4C18-A229-29BCBE85B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6621" y="643466"/>
            <a:ext cx="5571067" cy="5571067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680538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193F3-4853-4B79-9DEC-66C19B0B1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other tools in our toolbox?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35314-0962-4734-B7A2-AAD3BE6A1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1893"/>
            <a:ext cx="10353762" cy="4964371"/>
          </a:xfrm>
        </p:spPr>
        <p:txBody>
          <a:bodyPr>
            <a:noAutofit/>
          </a:bodyPr>
          <a:lstStyle/>
          <a:p>
            <a:r>
              <a:rPr lang="en-US" sz="1300" dirty="0">
                <a:latin typeface="+mj-lt"/>
              </a:rPr>
              <a:t>Think outside the box for funding opportunities or creative funding ideas</a:t>
            </a:r>
          </a:p>
          <a:p>
            <a:pPr lvl="1"/>
            <a:r>
              <a:rPr lang="en-US" sz="1300" dirty="0" err="1">
                <a:latin typeface="+mj-lt"/>
              </a:rPr>
              <a:t>Woolson</a:t>
            </a:r>
            <a:r>
              <a:rPr lang="en-US" sz="1300" dirty="0">
                <a:latin typeface="+mj-lt"/>
              </a:rPr>
              <a:t> Block commercial spaces</a:t>
            </a:r>
          </a:p>
          <a:p>
            <a:pPr lvl="1"/>
            <a:r>
              <a:rPr lang="en-US" sz="1300" dirty="0">
                <a:latin typeface="+mj-lt"/>
              </a:rPr>
              <a:t>“Pop Up” businesses and/or fundraisers</a:t>
            </a:r>
          </a:p>
          <a:p>
            <a:r>
              <a:rPr lang="en-US" sz="1300" dirty="0">
                <a:latin typeface="+mj-lt"/>
              </a:rPr>
              <a:t>Work with property owners/businesses on projects they like that would benefit the community</a:t>
            </a:r>
          </a:p>
          <a:p>
            <a:pPr lvl="1"/>
            <a:r>
              <a:rPr lang="en-US" sz="1300" dirty="0">
                <a:latin typeface="+mj-lt"/>
              </a:rPr>
              <a:t>Help with permit process</a:t>
            </a:r>
          </a:p>
          <a:p>
            <a:pPr lvl="1"/>
            <a:r>
              <a:rPr lang="en-US" sz="1300" dirty="0">
                <a:latin typeface="+mj-lt"/>
              </a:rPr>
              <a:t>Involve student organizations or non-profits to decorate empty store fronts and property owner pays electricity </a:t>
            </a:r>
          </a:p>
          <a:p>
            <a:r>
              <a:rPr lang="en-US" sz="1300" dirty="0">
                <a:latin typeface="+mj-lt"/>
              </a:rPr>
              <a:t> Be diligent about including key partners</a:t>
            </a:r>
          </a:p>
          <a:p>
            <a:pPr lvl="1"/>
            <a:r>
              <a:rPr lang="en-US" sz="1300" dirty="0">
                <a:latin typeface="+mj-lt"/>
              </a:rPr>
              <a:t>Be sure to give recognition and appreciation</a:t>
            </a:r>
          </a:p>
          <a:p>
            <a:r>
              <a:rPr lang="en-US" sz="1300" dirty="0">
                <a:latin typeface="+mj-lt"/>
              </a:rPr>
              <a:t>Potential fiscal agent for projects</a:t>
            </a:r>
          </a:p>
          <a:p>
            <a:pPr lvl="1"/>
            <a:r>
              <a:rPr lang="en-US" sz="1300" dirty="0">
                <a:latin typeface="+mj-lt"/>
              </a:rPr>
              <a:t>Springfield Food </a:t>
            </a:r>
            <a:r>
              <a:rPr lang="en-US" sz="1300" dirty="0" err="1">
                <a:latin typeface="+mj-lt"/>
              </a:rPr>
              <a:t>CoOp</a:t>
            </a:r>
            <a:r>
              <a:rPr lang="en-US" sz="1300" dirty="0">
                <a:latin typeface="+mj-lt"/>
              </a:rPr>
              <a:t> Relocation Project</a:t>
            </a:r>
          </a:p>
          <a:p>
            <a:pPr lvl="1"/>
            <a:r>
              <a:rPr lang="en-US" sz="1300" dirty="0">
                <a:latin typeface="+mj-lt"/>
              </a:rPr>
              <a:t>Commercial grade espresso machine</a:t>
            </a:r>
          </a:p>
          <a:p>
            <a:pPr lvl="1"/>
            <a:r>
              <a:rPr lang="en-US" sz="1300" dirty="0">
                <a:latin typeface="+mj-lt"/>
              </a:rPr>
              <a:t>Beautification</a:t>
            </a:r>
          </a:p>
          <a:p>
            <a:r>
              <a:rPr lang="en-US" sz="1300" dirty="0">
                <a:latin typeface="+mj-lt"/>
              </a:rPr>
              <a:t>Reasonable expectations for volunteers</a:t>
            </a:r>
          </a:p>
          <a:p>
            <a:r>
              <a:rPr lang="en-US" sz="1300" dirty="0">
                <a:latin typeface="+mj-lt"/>
              </a:rPr>
              <a:t>Attend meetings (selectboard, planning/zoning, committee, </a:t>
            </a:r>
            <a:r>
              <a:rPr lang="en-US" sz="1300" dirty="0" err="1">
                <a:latin typeface="+mj-lt"/>
              </a:rPr>
              <a:t>etc</a:t>
            </a:r>
            <a:r>
              <a:rPr lang="en-US" sz="1300" dirty="0">
                <a:latin typeface="+mj-lt"/>
              </a:rPr>
              <a:t>) to know what else is going on</a:t>
            </a:r>
          </a:p>
          <a:p>
            <a:r>
              <a:rPr lang="en-US" sz="1300" dirty="0">
                <a:latin typeface="+mj-lt"/>
              </a:rPr>
              <a:t>Know your community </a:t>
            </a:r>
          </a:p>
        </p:txBody>
      </p:sp>
      <p:pic>
        <p:nvPicPr>
          <p:cNvPr id="4" name="Picture 3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E96C00D6-A1EB-4296-8E0F-766186B0C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9529" y="44593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4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18000"/>
                <a:satMod val="160000"/>
                <a:lumMod val="28000"/>
              </a:schemeClr>
              <a:schemeClr val="bg1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-up of a flame&#10;&#10;Description automatically generated with low confidence">
            <a:extLst>
              <a:ext uri="{FF2B5EF4-FFF2-40B4-BE49-F238E27FC236}">
                <a16:creationId xmlns:a16="http://schemas.microsoft.com/office/drawing/2014/main" id="{6C4833B7-803E-4837-8884-5DBD4E472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433"/>
          <a:stretch/>
        </p:blipFill>
        <p:spPr>
          <a:xfrm>
            <a:off x="274339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DB8FE-237C-4A0E-AB68-DDED1552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492" y="1445574"/>
            <a:ext cx="5612012" cy="129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900" dirty="0"/>
              <a:t>What was Springfield’s “spark”?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81F152-1CB8-4D45-901E-72392D69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371"/>
            <a:ext cx="4774377" cy="4901184"/>
          </a:xfrm>
          <a:prstGeom prst="rect">
            <a:avLst/>
          </a:prstGeom>
          <a:solidFill>
            <a:schemeClr val="tx1"/>
          </a:solidFill>
          <a:ln w="190500" cap="sq">
            <a:noFill/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text, tree, outdoor, several&#10;&#10;Description automatically generated">
            <a:extLst>
              <a:ext uri="{FF2B5EF4-FFF2-40B4-BE49-F238E27FC236}">
                <a16:creationId xmlns:a16="http://schemas.microsoft.com/office/drawing/2014/main" id="{C02E4A9E-65D3-4CF1-A821-C054F677E2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r="8596" b="-1"/>
          <a:stretch/>
        </p:blipFill>
        <p:spPr>
          <a:xfrm>
            <a:off x="274339" y="1438391"/>
            <a:ext cx="4623649" cy="44915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625FB-5776-4F26-9ED5-FC451F1F4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8975" y="2743200"/>
            <a:ext cx="5604529" cy="318676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Vision of Town Manager to “reinvent” Springfield from machine tool industry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Asked for business and community input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Applied for Better Connections Grant to create Springfield’s Main Street Master Plan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5AE38-E976-43ED-BD42-7DDDA940393B}"/>
              </a:ext>
            </a:extLst>
          </p:cNvPr>
          <p:cNvSpPr txBox="1"/>
          <p:nvPr/>
        </p:nvSpPr>
        <p:spPr>
          <a:xfrm>
            <a:off x="9388027" y="6657945"/>
            <a:ext cx="28039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deviantart.com/hyropyro5707/art/Match-Strike-1469694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64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C96D-9062-4AE7-A71C-89AD5F77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18C82B3-6318-4227-B914-7F672A765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03" y="1751310"/>
            <a:ext cx="4842176" cy="43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2919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CF23-0EA3-484E-8BB2-C9942AEB4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Street Master Plan </a:t>
            </a:r>
            <a:br>
              <a:rPr lang="en-US" dirty="0"/>
            </a:br>
            <a:r>
              <a:rPr lang="en-US" dirty="0"/>
              <a:t>Focus Points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ABF92-6100-4C09-9DBC-7E69A6409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89C6B3A-E6C2-4D16-B156-A7FAD788F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204" b="3978"/>
          <a:stretch/>
        </p:blipFill>
        <p:spPr>
          <a:xfrm>
            <a:off x="1456841" y="1752918"/>
            <a:ext cx="3202841" cy="443090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706E9C-A9EE-4499-BEF3-8D34857F5F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" name="Content Placeholder 9" descr="Website&#10;&#10;Description automatically generated">
            <a:extLst>
              <a:ext uri="{FF2B5EF4-FFF2-40B4-BE49-F238E27FC236}">
                <a16:creationId xmlns:a16="http://schemas.microsoft.com/office/drawing/2014/main" id="{4FA468BF-CEF4-4BDF-98AB-9BAAFA7D5BB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"/>
          <a:stretch/>
        </p:blipFill>
        <p:spPr>
          <a:xfrm>
            <a:off x="5412252" y="1752918"/>
            <a:ext cx="6155773" cy="4430907"/>
          </a:xfrm>
        </p:spPr>
      </p:pic>
    </p:spTree>
    <p:extLst>
      <p:ext uri="{BB962C8B-B14F-4D97-AF65-F5344CB8AC3E}">
        <p14:creationId xmlns:p14="http://schemas.microsoft.com/office/powerpoint/2010/main" val="46220456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D68D-868D-46E3-8CC9-789F568A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 have we accomplished so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38C6A-9F3C-4F13-8788-61868B5EA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website&#10;&#10;Description automatically generated">
            <a:extLst>
              <a:ext uri="{FF2B5EF4-FFF2-40B4-BE49-F238E27FC236}">
                <a16:creationId xmlns:a16="http://schemas.microsoft.com/office/drawing/2014/main" id="{9563AC31-F20F-456D-AA0B-18AF92590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3616" r="6471" b="66328"/>
          <a:stretch/>
        </p:blipFill>
        <p:spPr>
          <a:xfrm>
            <a:off x="3086463" y="2115903"/>
            <a:ext cx="6162965" cy="3757954"/>
          </a:xfrm>
          <a:prstGeom prst="rect">
            <a:avLst/>
          </a:prstGeom>
        </p:spPr>
      </p:pic>
      <p:pic>
        <p:nvPicPr>
          <p:cNvPr id="20" name="Picture 19" descr="A picture containing shovel, tool&#10;&#10;Description automatically generated">
            <a:extLst>
              <a:ext uri="{FF2B5EF4-FFF2-40B4-BE49-F238E27FC236}">
                <a16:creationId xmlns:a16="http://schemas.microsoft.com/office/drawing/2014/main" id="{BAECBE0A-E467-4E42-9B0B-AA157F75A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86" y="794649"/>
            <a:ext cx="762978" cy="76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43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EAAD-81A3-4704-B5C7-10F8BDD8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the falls</a:t>
            </a:r>
          </a:p>
        </p:txBody>
      </p:sp>
      <p:pic>
        <p:nvPicPr>
          <p:cNvPr id="4" name="Comtu Falls St Patrick's Day 2022">
            <a:hlinkClick r:id="" action="ppaction://media"/>
            <a:extLst>
              <a:ext uri="{FF2B5EF4-FFF2-40B4-BE49-F238E27FC236}">
                <a16:creationId xmlns:a16="http://schemas.microsoft.com/office/drawing/2014/main" id="{E206E90A-E549-4745-88B5-4703AE4B44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0226" y="1721992"/>
            <a:ext cx="7275476" cy="40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4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9D04BEF5-F99E-4CB1-8B92-DFB60C780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5300" r="2271" b="16869"/>
          <a:stretch/>
        </p:blipFill>
        <p:spPr>
          <a:xfrm>
            <a:off x="639859" y="1628256"/>
            <a:ext cx="5143905" cy="3734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A073E-6E9A-4D87-8602-C4A23081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the river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73499D-BA22-4A34-A328-8E5F53CDBA83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3D76B3-B137-476D-BFDB-18B4F2FC341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6B7D9E-56CC-4682-88B7-00A6B90B7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53BC82-F84B-463D-9106-FA76176225C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BB8050-B968-40F0-9B76-E55D7D2D6F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25" y="1628256"/>
            <a:ext cx="5677908" cy="373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806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DBDF-9601-4289-918C-727A90E4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D70E3-3256-479E-8220-49EFF9409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67BD4CFD-67AD-48A0-A849-D2A41BF278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44" y="442393"/>
            <a:ext cx="5285461" cy="556364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4C3D1-14F3-45B6-ACA1-7CFEA5567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0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38036</TotalTime>
  <Words>714</Words>
  <Application>Microsoft Office PowerPoint</Application>
  <PresentationFormat>Widescreen</PresentationFormat>
  <Paragraphs>105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Bookman Old Style</vt:lpstr>
      <vt:lpstr>Rockwell</vt:lpstr>
      <vt:lpstr>Damask</vt:lpstr>
      <vt:lpstr>“Sparks to Shovels” Southern Vermont Economy Summit May 2022</vt:lpstr>
      <vt:lpstr>A little bit of history</vt:lpstr>
      <vt:lpstr>What happened?</vt:lpstr>
      <vt:lpstr>What was Springfield’s “spark”?</vt:lpstr>
      <vt:lpstr>Main Street Master Plan  Focus Points</vt:lpstr>
      <vt:lpstr>  What have we accomplished so far?</vt:lpstr>
      <vt:lpstr>Light the falls</vt:lpstr>
      <vt:lpstr>Connect with the river</vt:lpstr>
      <vt:lpstr>PowerPoint Presentation</vt:lpstr>
      <vt:lpstr>  What have we accomplished so far?</vt:lpstr>
      <vt:lpstr>Pedestrian/bicycle safety and walkable/bikeable downtown</vt:lpstr>
      <vt:lpstr>Traffic calming </vt:lpstr>
      <vt:lpstr>PowerPoint Presentation</vt:lpstr>
      <vt:lpstr>PowerPoint Presentation</vt:lpstr>
      <vt:lpstr>  What have we accomplished so far?</vt:lpstr>
      <vt:lpstr>PowerPoint Presentation</vt:lpstr>
      <vt:lpstr>PowerPoint Presentation</vt:lpstr>
      <vt:lpstr>Light the alleyways</vt:lpstr>
      <vt:lpstr>PowerPoint Presentation</vt:lpstr>
      <vt:lpstr>  What have we accomplished so far?</vt:lpstr>
      <vt:lpstr>PowerPoint Presentation</vt:lpstr>
      <vt:lpstr>  What have we accomplished so far?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have we accomplished so far?</vt:lpstr>
      <vt:lpstr>Becoming green</vt:lpstr>
      <vt:lpstr>  What have we accomplished so far?</vt:lpstr>
      <vt:lpstr>Who are our key partners?</vt:lpstr>
      <vt:lpstr>What are our challenges?</vt:lpstr>
      <vt:lpstr>Property owner/manager </vt:lpstr>
      <vt:lpstr>Possible solutions for property owners and managers</vt:lpstr>
      <vt:lpstr>Work together</vt:lpstr>
      <vt:lpstr>PowerPoint Presentation</vt:lpstr>
      <vt:lpstr>Brownfield and hazardous materials  and clean up</vt:lpstr>
      <vt:lpstr>PowerPoint Presentation</vt:lpstr>
      <vt:lpstr>What are other tools in our toolbox?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“Sparks to Shovels” Southern Vermont Economy Summit May 2022</dc:title>
  <dc:creator>Jessica Martin</dc:creator>
  <cp:lastModifiedBy>Jessica Martin</cp:lastModifiedBy>
  <cp:revision>1</cp:revision>
  <dcterms:created xsi:type="dcterms:W3CDTF">2022-03-28T15:56:27Z</dcterms:created>
  <dcterms:modified xsi:type="dcterms:W3CDTF">2022-05-02T14:21:31Z</dcterms:modified>
</cp:coreProperties>
</file>