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6" r:id="rId6"/>
    <p:sldId id="260" r:id="rId7"/>
    <p:sldId id="263" r:id="rId8"/>
    <p:sldId id="261" r:id="rId9"/>
    <p:sldId id="25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ECC157-F2EA-4C69-A37F-A26D1FBEC2C9}">
          <p14:sldIdLst>
            <p14:sldId id="256"/>
            <p14:sldId id="257"/>
            <p14:sldId id="259"/>
            <p14:sldId id="265"/>
            <p14:sldId id="266"/>
            <p14:sldId id="260"/>
            <p14:sldId id="263"/>
            <p14:sldId id="261"/>
            <p14:sldId id="258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3B982-89CA-4337-83ED-EA141034E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3656F-14A2-49F3-9BE3-2558C09D0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38784-7918-493B-8742-0686617A8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E82B5-6859-4DCE-90ED-A1E0324F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724-717F-4EDF-B039-9BBAE29E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2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DDD4-0388-4FFB-9FF4-B5AA0B69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3016-4674-453D-AF7A-AD3D0C0CE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E7532-68C4-46E3-B498-A070038D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CCBAD-ADCF-4257-B1C9-E1B07CEF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A7958-73A2-4FCF-954E-6B6E03C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3B881-C88B-4081-AC6C-36931D716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54831-B0BB-4DCD-AB1E-42222459F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45F79-E8EC-45E7-939D-D3787C0ED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CD941-2B39-4BD1-8FF6-143990F8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ED8B4-1F62-4D43-B8D7-3A9900C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3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6347-DEE0-4E3E-B6B9-16FF3E70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0549-D3AF-46D7-A09D-CD24F9021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0F795-3769-476C-87BF-7B549BC6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EF751-4650-4259-BC99-569F1C45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ADD4B-9F60-4903-A807-797D4EAB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9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D4F9-E94D-433E-A87A-246F1372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64EF7-6D5C-4B5A-A841-BF3C31E9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FD88-E344-4B16-9007-63EF2736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2036B-C839-4613-9187-FAE1BA769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1B402-B366-4CFA-84A5-37CCCD0C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2EED1-9E86-4AE6-B3D4-0BB41BD46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72C7-AA64-41A9-8C9E-02AAF78BB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FBA0-C817-47A2-93F1-FB7EB7F35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3837A-82B8-4EDC-B233-307D1E67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6A745-DDD7-43D1-871B-DE17C9D3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5F2E5-3934-44EB-ADA2-0FC64E58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8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78E24-826D-48B6-B026-227219A6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9C6CF-153C-456A-8FA3-5FAE9837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F032E-6C30-41A4-9E7D-F9E8B4048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84BB4-D37C-4168-8126-45C0D10F7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8FD71-4FA3-4734-888E-4159E061D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68B35-4043-4AD4-97B1-7A90BDC0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4883DD-DB93-4023-B470-2AA80975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5C98F2-3EE2-4784-9A64-167D5DFA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AA48-562B-4F4D-844A-890442DD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96272-F738-4484-B562-F2272EE9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48412-C6DB-4DDE-B7CE-791C789E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655AC-B64C-4178-B411-4FFA4306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CA93B-7482-4087-BE0D-2B6ABB28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3D120-C361-423B-9B43-80F2E154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767AD-F1C8-46A5-A88A-1E4C51B0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8549-4D34-4E19-A16B-16BF8C82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C91E8-A133-4610-8184-72EDAEE8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ADB20-1820-4D4A-9F2E-67CD47D0B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90F5A-0C86-4C94-9C26-00DE38D4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F5395-96E5-484C-9722-FE59A415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94E51-E501-47AF-BE9B-E592D751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9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6695-560B-4CDB-8562-3800B329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FC6B6-E2F9-41CB-A16D-A4D078465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B51AE-3A0C-4B51-B00E-53470161D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366D0-86A9-424A-8069-21A10813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20D11-228B-4974-AB48-14AF392F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15F97-F0EE-4F6D-807F-9FB77FCD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7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9F2A2-E415-44A3-B7F9-1FBEC4A3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CCF21-0D19-4CE6-9480-3DD721BEB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13DF1-3E4E-4450-9EE1-3BE1108F5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03A2-0E0B-49B3-A1C3-772F43DFF062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B6782-55C7-4A52-BCD0-DFD7887B6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2E5CB-4FE1-4676-AED0-5F113F35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A8A6-F5B2-4F94-9F1C-CF0ACE53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10.tif"/><Relationship Id="rId7" Type="http://schemas.openxmlformats.org/officeDocument/2006/relationships/image" Target="../media/image14.tif"/><Relationship Id="rId12" Type="http://schemas.openxmlformats.org/officeDocument/2006/relationships/image" Target="../media/image19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11" Type="http://schemas.openxmlformats.org/officeDocument/2006/relationships/image" Target="../media/image18.tif"/><Relationship Id="rId5" Type="http://schemas.openxmlformats.org/officeDocument/2006/relationships/image" Target="../media/image12.tif"/><Relationship Id="rId10" Type="http://schemas.openxmlformats.org/officeDocument/2006/relationships/image" Target="../media/image17.tif"/><Relationship Id="rId4" Type="http://schemas.openxmlformats.org/officeDocument/2006/relationships/image" Target="../media/image11.tif"/><Relationship Id="rId9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dymindsoulspirit.com/the-physics-behind-distant-energy-healing/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://commons.wikipedia.org/wiki/file:electricity_pylons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2.PNG"/><Relationship Id="rId7" Type="http://schemas.openxmlformats.org/officeDocument/2006/relationships/hyperlink" Target="http://quotewit.blogspot.com/2014/01/graduation-quotes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hyperlink" Target="https://no.wikipedia.org/wiki/Planskilt_kryss" TargetMode="External"/><Relationship Id="rId5" Type="http://schemas.openxmlformats.org/officeDocument/2006/relationships/hyperlink" Target="http://imperfectlypainted.blogspot.com/2012/02/talk-it-out-tuesday-how-much-is-it.html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3.gif"/><Relationship Id="rId9" Type="http://schemas.openxmlformats.org/officeDocument/2006/relationships/hyperlink" Target="http://www.wiskundemeisjes.nl/20130311/beste-wethouders-van-onderwijs-over-loten-in-het-voortgezet-onderwij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FBF0-0ABC-4FCF-921D-49F565966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2A3D6"/>
                </a:solidFill>
              </a:rPr>
              <a:t>Southern Vermont Economic Development Summit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149C7-2029-439E-9028-4328FEF24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Tech and the Rural Economy</a:t>
            </a:r>
          </a:p>
          <a:p>
            <a:r>
              <a:rPr lang="en-US" sz="4000" dirty="0">
                <a:solidFill>
                  <a:schemeClr val="bg1"/>
                </a:solidFill>
              </a:rPr>
              <a:t>Matthew Barlin</a:t>
            </a:r>
          </a:p>
          <a:p>
            <a:r>
              <a:rPr lang="en-US" sz="4000" dirty="0">
                <a:solidFill>
                  <a:schemeClr val="bg1"/>
                </a:solidFill>
              </a:rPr>
              <a:t>May 30, 2018</a:t>
            </a:r>
          </a:p>
        </p:txBody>
      </p:sp>
    </p:spTree>
    <p:extLst>
      <p:ext uri="{BB962C8B-B14F-4D97-AF65-F5344CB8AC3E}">
        <p14:creationId xmlns:p14="http://schemas.microsoft.com/office/powerpoint/2010/main" val="396065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4962A7E-2756-4EC0-A581-2A1F93CF566F}"/>
              </a:ext>
            </a:extLst>
          </p:cNvPr>
          <p:cNvSpPr txBox="1">
            <a:spLocks/>
          </p:cNvSpPr>
          <p:nvPr/>
        </p:nvSpPr>
        <p:spPr>
          <a:xfrm>
            <a:off x="2512255" y="314206"/>
            <a:ext cx="66317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Building a Community: Solutions for a Better World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85FF50-3FFB-49DC-AAFD-1A447B811B2A}"/>
              </a:ext>
            </a:extLst>
          </p:cNvPr>
          <p:cNvSpPr/>
          <p:nvPr/>
        </p:nvSpPr>
        <p:spPr>
          <a:xfrm>
            <a:off x="6625769" y="3417966"/>
            <a:ext cx="436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http://tokenengineering.net/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905485-1F6D-48E6-A5C7-CC3E4B201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30" y="1346320"/>
            <a:ext cx="6810107" cy="2071646"/>
          </a:xfrm>
          <a:prstGeom prst="rect">
            <a:avLst/>
          </a:prstGeom>
        </p:spPr>
      </p:pic>
      <p:pic>
        <p:nvPicPr>
          <p:cNvPr id="6" name="Picture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F02482AC-E3A7-41E4-A81D-39F01B64F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8" y="1812497"/>
            <a:ext cx="3097002" cy="3210938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06D7F3D-9735-4653-817C-443A96413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52" y="3952415"/>
            <a:ext cx="6062350" cy="1714095"/>
          </a:xfrm>
          <a:prstGeom prst="rect">
            <a:avLst/>
          </a:prstGeom>
        </p:spPr>
      </p:pic>
      <p:sp>
        <p:nvSpPr>
          <p:cNvPr id="15" name="Sweetbridge, Inc">
            <a:extLst>
              <a:ext uri="{FF2B5EF4-FFF2-40B4-BE49-F238E27FC236}">
                <a16:creationId xmlns:a16="http://schemas.microsoft.com/office/drawing/2014/main" id="{E009F5C5-F521-42F7-A8D7-308E85D16634}"/>
              </a:ext>
            </a:extLst>
          </p:cNvPr>
          <p:cNvSpPr txBox="1">
            <a:spLocks/>
          </p:cNvSpPr>
          <p:nvPr/>
        </p:nvSpPr>
        <p:spPr>
          <a:xfrm>
            <a:off x="555023" y="5666510"/>
            <a:ext cx="2953384" cy="337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Sweetbridge</a:t>
            </a:r>
            <a:r>
              <a:rPr lang="en-US" dirty="0"/>
              <a:t>, Inc</a:t>
            </a:r>
          </a:p>
        </p:txBody>
      </p:sp>
      <p:pic>
        <p:nvPicPr>
          <p:cNvPr id="17" name="Screen Shot 2018-01-25 at 1.22.43 AM.png" descr="Screen Shot 2018-01-25 at 1.22.43 AM.png">
            <a:extLst>
              <a:ext uri="{FF2B5EF4-FFF2-40B4-BE49-F238E27FC236}">
                <a16:creationId xmlns:a16="http://schemas.microsoft.com/office/drawing/2014/main" id="{62C8E760-2087-48CF-9A13-BC4CE9771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8174" t="8768" r="2498"/>
          <a:stretch>
            <a:fillRect/>
          </a:stretch>
        </p:blipFill>
        <p:spPr>
          <a:xfrm rot="145093">
            <a:off x="3380974" y="5004670"/>
            <a:ext cx="1667044" cy="1661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517" extrusionOk="0">
                <a:moveTo>
                  <a:pt x="12938" y="1515"/>
                </a:moveTo>
                <a:cubicBezTo>
                  <a:pt x="12156" y="791"/>
                  <a:pt x="11762" y="427"/>
                  <a:pt x="11223" y="174"/>
                </a:cubicBezTo>
                <a:cubicBezTo>
                  <a:pt x="10610" y="-83"/>
                  <a:pt x="9914" y="-53"/>
                  <a:pt x="9324" y="255"/>
                </a:cubicBezTo>
                <a:cubicBezTo>
                  <a:pt x="8805" y="554"/>
                  <a:pt x="8443" y="952"/>
                  <a:pt x="7727" y="1736"/>
                </a:cubicBezTo>
                <a:lnTo>
                  <a:pt x="1515" y="8545"/>
                </a:lnTo>
                <a:cubicBezTo>
                  <a:pt x="788" y="9341"/>
                  <a:pt x="425" y="9739"/>
                  <a:pt x="172" y="10285"/>
                </a:cubicBezTo>
                <a:cubicBezTo>
                  <a:pt x="-83" y="10902"/>
                  <a:pt x="-54" y="11603"/>
                  <a:pt x="252" y="12197"/>
                </a:cubicBezTo>
                <a:cubicBezTo>
                  <a:pt x="550" y="12719"/>
                  <a:pt x="945" y="13085"/>
                  <a:pt x="1723" y="13805"/>
                </a:cubicBezTo>
                <a:lnTo>
                  <a:pt x="8484" y="20062"/>
                </a:lnTo>
                <a:cubicBezTo>
                  <a:pt x="9274" y="20793"/>
                  <a:pt x="9669" y="21160"/>
                  <a:pt x="10211" y="21414"/>
                </a:cubicBezTo>
                <a:cubicBezTo>
                  <a:pt x="10315" y="21458"/>
                  <a:pt x="10423" y="21490"/>
                  <a:pt x="10530" y="21517"/>
                </a:cubicBezTo>
                <a:lnTo>
                  <a:pt x="11627" y="21517"/>
                </a:lnTo>
                <a:cubicBezTo>
                  <a:pt x="11792" y="21475"/>
                  <a:pt x="11955" y="21414"/>
                  <a:pt x="12110" y="21334"/>
                </a:cubicBezTo>
                <a:cubicBezTo>
                  <a:pt x="12629" y="21034"/>
                  <a:pt x="12991" y="20636"/>
                  <a:pt x="13707" y="19852"/>
                </a:cubicBezTo>
                <a:lnTo>
                  <a:pt x="19920" y="13042"/>
                </a:lnTo>
                <a:cubicBezTo>
                  <a:pt x="20646" y="12246"/>
                  <a:pt x="21009" y="11849"/>
                  <a:pt x="21262" y="11303"/>
                </a:cubicBezTo>
                <a:cubicBezTo>
                  <a:pt x="21517" y="10686"/>
                  <a:pt x="21488" y="9985"/>
                  <a:pt x="21182" y="9391"/>
                </a:cubicBezTo>
                <a:cubicBezTo>
                  <a:pt x="20884" y="8869"/>
                  <a:pt x="20489" y="8503"/>
                  <a:pt x="19711" y="7783"/>
                </a:cubicBezTo>
                <a:lnTo>
                  <a:pt x="12949" y="1525"/>
                </a:lnTo>
                <a:lnTo>
                  <a:pt x="12938" y="1515"/>
                </a:lnTo>
                <a:close/>
              </a:path>
            </a:pathLst>
          </a:custGeom>
          <a:ln w="25400">
            <a:solidFill>
              <a:schemeClr val="accent1">
                <a:hueOff val="373667"/>
                <a:lumOff val="-17254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5199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07FD9-DCF4-479C-8EB8-1A8E331C355E}"/>
              </a:ext>
            </a:extLst>
          </p:cNvPr>
          <p:cNvSpPr txBox="1"/>
          <p:nvPr/>
        </p:nvSpPr>
        <p:spPr>
          <a:xfrm>
            <a:off x="980659" y="2351343"/>
            <a:ext cx="3661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OF THE INDIVIDUAL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33792-66E2-4BE7-8225-7388F645E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2" y="3106320"/>
            <a:ext cx="4564991" cy="3148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BF7DC-B3BF-4B33-AE67-B26F99A6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0504"/>
            <a:ext cx="5115341" cy="3836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20940-9C0A-4B0B-903F-9E34F497C3BD}"/>
              </a:ext>
            </a:extLst>
          </p:cNvPr>
          <p:cNvSpPr txBox="1"/>
          <p:nvPr/>
        </p:nvSpPr>
        <p:spPr>
          <a:xfrm>
            <a:off x="7096539" y="570708"/>
            <a:ext cx="384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OF THE 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49FA6-6F93-4E0F-9FEE-DB0839ED9DC9}"/>
              </a:ext>
            </a:extLst>
          </p:cNvPr>
          <p:cNvSpPr txBox="1"/>
          <p:nvPr/>
        </p:nvSpPr>
        <p:spPr>
          <a:xfrm>
            <a:off x="1323234" y="570708"/>
            <a:ext cx="445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Strength in Numbers</a:t>
            </a:r>
          </a:p>
        </p:txBody>
      </p:sp>
    </p:spTree>
    <p:extLst>
      <p:ext uri="{BB962C8B-B14F-4D97-AF65-F5344CB8AC3E}">
        <p14:creationId xmlns:p14="http://schemas.microsoft.com/office/powerpoint/2010/main" val="191324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24CB3320-60A6-40F8-ACC0-6ED976DD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 descr="A wooden bench sitting in the middle of a field&#10;&#10;Description generated with very high confidence">
            <a:extLst>
              <a:ext uri="{FF2B5EF4-FFF2-40B4-BE49-F238E27FC236}">
                <a16:creationId xmlns:a16="http://schemas.microsoft.com/office/drawing/2014/main" id="{395D3077-B04C-482F-85D1-5FBFFC53C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19745-F3C2-45B7-AC84-6FEC88370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6" b="2780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D7B93-B146-4678-9897-8BA8A11A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the balance: A story in 3 parts</a:t>
            </a:r>
          </a:p>
        </p:txBody>
      </p:sp>
    </p:spTree>
    <p:extLst>
      <p:ext uri="{BB962C8B-B14F-4D97-AF65-F5344CB8AC3E}">
        <p14:creationId xmlns:p14="http://schemas.microsoft.com/office/powerpoint/2010/main" val="260737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24CB3320-60A6-40F8-ACC0-6ED976DD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D3077-B04C-482F-85D1-5FBFFC53C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40" y="487151"/>
            <a:ext cx="3539976" cy="2654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19745-F3C2-45B7-AC84-6FEC88370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6" b="2780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D7B93-B146-4678-9897-8BA8A11A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the balance: A story in 3 parts</a:t>
            </a:r>
          </a:p>
        </p:txBody>
      </p:sp>
    </p:spTree>
    <p:extLst>
      <p:ext uri="{BB962C8B-B14F-4D97-AF65-F5344CB8AC3E}">
        <p14:creationId xmlns:p14="http://schemas.microsoft.com/office/powerpoint/2010/main" val="257033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24CB3320-60A6-40F8-ACC0-6ED976DD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-1" b="29913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19745-F3C2-45B7-AC84-6FEC88370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95D3077-B04C-482F-85D1-5FBFFC53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D7B93-B146-4678-9897-8BA8A11A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the balance: A story in 3 parts</a:t>
            </a:r>
          </a:p>
        </p:txBody>
      </p:sp>
    </p:spTree>
    <p:extLst>
      <p:ext uri="{BB962C8B-B14F-4D97-AF65-F5344CB8AC3E}">
        <p14:creationId xmlns:p14="http://schemas.microsoft.com/office/powerpoint/2010/main" val="297654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AD1D-EA14-4F14-8A97-0F2ECBAF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Blockchain an Answer?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DB6FF-BD9E-4082-973E-40303209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98" y="1603925"/>
            <a:ext cx="10515600" cy="4351338"/>
          </a:xfrm>
        </p:spPr>
        <p:txBody>
          <a:bodyPr/>
          <a:lstStyle/>
          <a:p>
            <a:r>
              <a:rPr lang="en-US" dirty="0"/>
              <a:t>Decentralized Ledger Technology</a:t>
            </a:r>
          </a:p>
          <a:p>
            <a:r>
              <a:rPr lang="en-US" dirty="0"/>
              <a:t>Verifiable, Immutable Transactions</a:t>
            </a:r>
          </a:p>
          <a:p>
            <a:r>
              <a:rPr lang="en-US" dirty="0"/>
              <a:t>Bitcoin is only one instance, original idea not current</a:t>
            </a:r>
          </a:p>
          <a:p>
            <a:r>
              <a:rPr lang="en-US" dirty="0"/>
              <a:t>Many more new networks coming</a:t>
            </a:r>
          </a:p>
          <a:p>
            <a:r>
              <a:rPr lang="en-US" dirty="0"/>
              <a:t>Reduce fees, friction, and third-party costs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57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AD1D-EA14-4F14-8A97-0F2ECBAF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Blockchain an Answer?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DB6FF-BD9E-4082-973E-40303209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98" y="1603925"/>
            <a:ext cx="10515600" cy="4351338"/>
          </a:xfrm>
        </p:spPr>
        <p:txBody>
          <a:bodyPr/>
          <a:lstStyle/>
          <a:p>
            <a:r>
              <a:rPr lang="en-US" dirty="0"/>
              <a:t>Decentralized Ledger Technology</a:t>
            </a:r>
          </a:p>
          <a:p>
            <a:r>
              <a:rPr lang="en-US" dirty="0"/>
              <a:t>Verifiable, Immutable Transactions</a:t>
            </a:r>
          </a:p>
          <a:p>
            <a:r>
              <a:rPr lang="en-US" dirty="0"/>
              <a:t>Bitcoin is only one instance, original idea not current</a:t>
            </a:r>
          </a:p>
          <a:p>
            <a:r>
              <a:rPr lang="en-US" dirty="0"/>
              <a:t>Many more new networks coming</a:t>
            </a:r>
          </a:p>
          <a:p>
            <a:r>
              <a:rPr lang="en-US" dirty="0"/>
              <a:t>Reduce fees, friction, and third-party costs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A19D1B5-3479-4D09-9747-D1F71B5B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4710" y="80495"/>
            <a:ext cx="2408994" cy="1894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9B66EF83-AE38-4E62-ABC4-335163A1A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605" y="5664202"/>
            <a:ext cx="4003728" cy="108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A05005A-0DF5-4EF9-BA48-048C6E6E6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55093" y="2038432"/>
            <a:ext cx="1738611" cy="1738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95B21E6-E4B6-4BA3-BD01-B6F5FEADE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1237" y="4629972"/>
            <a:ext cx="1703577" cy="92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E8937C3-2B46-451B-89E2-BB69B0719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20356" y="5773891"/>
            <a:ext cx="3505542" cy="97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5223091C-49C7-42A2-BD69-5469B9088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38573" y="3585510"/>
            <a:ext cx="2385454" cy="2385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F52932D9-9967-4934-823F-AE0A9D72D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11099" y="5318905"/>
            <a:ext cx="2609257" cy="1461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1F0979A0-6DDB-4CB2-9965-C837125813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62959" y="3250545"/>
            <a:ext cx="2267354" cy="1461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7A4DCAED-1F54-48BD-A859-8D82F348E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837584" y="4917617"/>
            <a:ext cx="2478144" cy="51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690F956B-7A38-43A6-A3A9-FC8F31B870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04683" y="595524"/>
            <a:ext cx="1544509" cy="1544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03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AD1D-EA14-4F14-8A97-0F2ECBAF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Blockchain is the Answer? Are we ready?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F50AAA-C3A1-4E84-A840-0D729AF0B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31452" y="1488304"/>
            <a:ext cx="3974047" cy="264274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8B4D3-4024-4D70-8FAA-0599E8415315}"/>
              </a:ext>
            </a:extLst>
          </p:cNvPr>
          <p:cNvSpPr txBox="1"/>
          <p:nvPr/>
        </p:nvSpPr>
        <p:spPr>
          <a:xfrm>
            <a:off x="8502594" y="4340916"/>
            <a:ext cx="213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6ABBB9-96DB-418C-9E49-ACF48FBD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07554" y="3928660"/>
            <a:ext cx="4859002" cy="2230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2A4100-AC53-43FE-ABDB-F67F062D9388}"/>
              </a:ext>
            </a:extLst>
          </p:cNvPr>
          <p:cNvSpPr txBox="1"/>
          <p:nvPr/>
        </p:nvSpPr>
        <p:spPr>
          <a:xfrm>
            <a:off x="2707441" y="3244334"/>
            <a:ext cx="185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Connectivity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DE917-D5BC-4698-B92D-293627E8CC04}"/>
              </a:ext>
            </a:extLst>
          </p:cNvPr>
          <p:cNvSpPr txBox="1"/>
          <p:nvPr/>
        </p:nvSpPr>
        <p:spPr>
          <a:xfrm>
            <a:off x="1828800" y="1842868"/>
            <a:ext cx="368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Classic Solutions</a:t>
            </a:r>
          </a:p>
        </p:txBody>
      </p:sp>
    </p:spTree>
    <p:extLst>
      <p:ext uri="{BB962C8B-B14F-4D97-AF65-F5344CB8AC3E}">
        <p14:creationId xmlns:p14="http://schemas.microsoft.com/office/powerpoint/2010/main" val="1729394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D2EF0-EED6-4B47-B933-1330D110D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88" y="326184"/>
            <a:ext cx="6563641" cy="1552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9284D-CD4C-4EA5-A864-5B540A1B9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6487" y="1984738"/>
            <a:ext cx="3219450" cy="2543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D18AE-0005-4580-BA41-9B2C73199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80185" y="2612843"/>
            <a:ext cx="2690996" cy="2241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7FB40-85D9-40B9-89E0-BC302B6F6B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813171" y="4432809"/>
            <a:ext cx="2678198" cy="192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0E0F04-3BE4-4AB8-861C-8724FE46E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905375" y="1984738"/>
            <a:ext cx="2381250" cy="23812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962A7E-2756-4EC0-A581-2A1F93CF566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450752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We Really Need?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DA2AE-2116-40FD-A781-C06E4E448F6B}"/>
              </a:ext>
            </a:extLst>
          </p:cNvPr>
          <p:cNvSpPr txBox="1"/>
          <p:nvPr/>
        </p:nvSpPr>
        <p:spPr>
          <a:xfrm>
            <a:off x="2166424" y="4660038"/>
            <a:ext cx="285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INVESTMENT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959F11-7B35-44B2-8FF8-09BBD30DDFB8}"/>
              </a:ext>
            </a:extLst>
          </p:cNvPr>
          <p:cNvSpPr txBox="1"/>
          <p:nvPr/>
        </p:nvSpPr>
        <p:spPr>
          <a:xfrm>
            <a:off x="5206328" y="6330137"/>
            <a:ext cx="285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ACADEMIA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17BFB-B855-4B37-9071-77466C4A5C97}"/>
              </a:ext>
            </a:extLst>
          </p:cNvPr>
          <p:cNvSpPr txBox="1"/>
          <p:nvPr/>
        </p:nvSpPr>
        <p:spPr>
          <a:xfrm>
            <a:off x="8062070" y="4886397"/>
            <a:ext cx="285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EDUCATED TALENT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D9F715-2F81-48FB-AD92-9B84FE506E17}"/>
              </a:ext>
            </a:extLst>
          </p:cNvPr>
          <p:cNvSpPr txBox="1"/>
          <p:nvPr/>
        </p:nvSpPr>
        <p:spPr>
          <a:xfrm>
            <a:off x="7715439" y="1969710"/>
            <a:ext cx="285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BUILD THE NETWORK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4636AD-9DD7-4CF9-A33B-691939523F4E}"/>
              </a:ext>
            </a:extLst>
          </p:cNvPr>
          <p:cNvSpPr/>
          <p:nvPr/>
        </p:nvSpPr>
        <p:spPr>
          <a:xfrm>
            <a:off x="711942" y="5348062"/>
            <a:ext cx="33294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More of the Classics,</a:t>
            </a:r>
          </a:p>
          <a:p>
            <a:r>
              <a:rPr lang="en-US" sz="2800" b="1" dirty="0"/>
              <a:t>THESE ONES MATTER</a:t>
            </a:r>
          </a:p>
        </p:txBody>
      </p:sp>
    </p:spTree>
    <p:extLst>
      <p:ext uri="{BB962C8B-B14F-4D97-AF65-F5344CB8AC3E}">
        <p14:creationId xmlns:p14="http://schemas.microsoft.com/office/powerpoint/2010/main" val="2634125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177</Words>
  <Application>Microsoft Office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Southern Vermont Economic Development Summit</vt:lpstr>
      <vt:lpstr>PowerPoint Presentation</vt:lpstr>
      <vt:lpstr>Finding the balance: A story in 3 parts</vt:lpstr>
      <vt:lpstr>Finding the balance: A story in 3 parts</vt:lpstr>
      <vt:lpstr>Finding the balance: A story in 3 parts</vt:lpstr>
      <vt:lpstr>Is Blockchain an Answer?</vt:lpstr>
      <vt:lpstr>Is Blockchain an Answer?</vt:lpstr>
      <vt:lpstr>If Blockchain is the Answer? Are we ready?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Vermont Economic Development Summit</dc:title>
  <dc:creator>Matthew Barlin</dc:creator>
  <cp:lastModifiedBy>Matthew Barlin</cp:lastModifiedBy>
  <cp:revision>30</cp:revision>
  <dcterms:created xsi:type="dcterms:W3CDTF">2018-05-25T16:46:01Z</dcterms:created>
  <dcterms:modified xsi:type="dcterms:W3CDTF">2018-05-28T00:45:11Z</dcterms:modified>
</cp:coreProperties>
</file>