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-552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999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NEW GROUND CREATIVE   </a:t>
            </a:r>
            <a:r>
              <a:rPr lang="en" sz="1400">
                <a:solidFill>
                  <a:srgbClr val="D95131"/>
                </a:solidFill>
                <a:latin typeface="Raleway"/>
                <a:ea typeface="Raleway"/>
                <a:cs typeface="Raleway"/>
                <a:sym typeface="Raleway"/>
              </a:rPr>
              <a:t>| </a:t>
            </a:r>
            <a:r>
              <a:rPr lang="en" sz="14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  802.257.5827</a:t>
            </a:r>
            <a:endParaRPr sz="14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5" name="Shape 5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675" y="3456475"/>
            <a:ext cx="1868650" cy="139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D95131"/>
                </a:solidFill>
                <a:latin typeface="Raleway"/>
                <a:ea typeface="Raleway"/>
                <a:cs typeface="Raleway"/>
                <a:sym typeface="Raleway"/>
              </a:rPr>
              <a:t>Infusing Tech Into</a:t>
            </a:r>
            <a:r>
              <a:rPr lang="en" sz="4800">
                <a:solidFill>
                  <a:srgbClr val="CCCCC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" sz="4800">
                <a:solidFill>
                  <a:srgbClr val="CCCCCC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4800" b="1">
                <a:solidFill>
                  <a:srgbClr val="CCCCCC"/>
                </a:solidFill>
                <a:latin typeface="Raleway"/>
                <a:ea typeface="Raleway"/>
                <a:cs typeface="Raleway"/>
                <a:sym typeface="Raleway"/>
              </a:rPr>
              <a:t>The SoVT Brand</a:t>
            </a:r>
            <a:r>
              <a:rPr lang="en" sz="1400" b="1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05400" y="4733950"/>
            <a:ext cx="85332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NEW GROUND CREATIVE   </a:t>
            </a:r>
            <a:r>
              <a:rPr lang="en" sz="1400">
                <a:solidFill>
                  <a:srgbClr val="D95131"/>
                </a:solidFill>
                <a:latin typeface="Raleway"/>
                <a:ea typeface="Raleway"/>
                <a:cs typeface="Raleway"/>
                <a:sym typeface="Raleway"/>
              </a:rPr>
              <a:t>| </a:t>
            </a:r>
            <a:r>
              <a:rPr lang="en" sz="14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  802.257.5827</a:t>
            </a:r>
            <a:endParaRPr sz="14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D9513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" y="-1370227"/>
            <a:ext cx="9157008" cy="8550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NEW GROUND CREATIVE   </a:t>
            </a:r>
            <a:r>
              <a:rPr lang="en" sz="1400">
                <a:solidFill>
                  <a:srgbClr val="D95131"/>
                </a:solidFill>
                <a:latin typeface="Raleway"/>
                <a:ea typeface="Raleway"/>
                <a:cs typeface="Raleway"/>
                <a:sym typeface="Raleway"/>
              </a:rPr>
              <a:t>| </a:t>
            </a:r>
            <a:r>
              <a:rPr lang="en" sz="14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  802.257.5827</a:t>
            </a:r>
            <a:endParaRPr sz="14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2" name="Shape 11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675" y="3456475"/>
            <a:ext cx="1868650" cy="139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ctrTitle"/>
          </p:nvPr>
        </p:nvSpPr>
        <p:spPr>
          <a:xfrm>
            <a:off x="311708" y="11182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D95131"/>
                </a:solidFill>
                <a:latin typeface="Raleway"/>
                <a:ea typeface="Raleway"/>
                <a:cs typeface="Raleway"/>
                <a:sym typeface="Raleway"/>
              </a:rPr>
              <a:t>Tech &amp; SoVT Brand:</a:t>
            </a:r>
            <a:br>
              <a:rPr lang="en" sz="4800">
                <a:solidFill>
                  <a:srgbClr val="D9513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4000" b="1">
                <a:solidFill>
                  <a:srgbClr val="CCCCCC"/>
                </a:solidFill>
                <a:latin typeface="Raleway"/>
                <a:ea typeface="Raleway"/>
                <a:cs typeface="Raleway"/>
                <a:sym typeface="Raleway"/>
              </a:rPr>
              <a:t>Strategic. Inclusive. Fun. Visual</a:t>
            </a:r>
            <a:r>
              <a:rPr lang="en" sz="4800">
                <a:solidFill>
                  <a:srgbClr val="D95131"/>
                </a:solidFill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" sz="4800">
                <a:solidFill>
                  <a:srgbClr val="D9513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714502"/>
            <a:ext cx="9143999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94515_916693451721152_6720106436820579738_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64"/>
            <a:ext cx="3886200" cy="5160364"/>
          </a:xfrm>
          <a:prstGeom prst="rect">
            <a:avLst/>
          </a:prstGeom>
        </p:spPr>
      </p:pic>
      <p:pic>
        <p:nvPicPr>
          <p:cNvPr id="3" name="Picture 2" descr="14560160_1249032421820585_7367713907388391529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33" y="-12700"/>
            <a:ext cx="6993467" cy="524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3955" y="0"/>
            <a:ext cx="68782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0" y="-22975"/>
            <a:ext cx="3503950" cy="526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825" y="-1256400"/>
            <a:ext cx="9391650" cy="704374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323800" y="4657800"/>
            <a:ext cx="2453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Source: InnerChi Fitness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3825" y="-1592650"/>
            <a:ext cx="9391649" cy="704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50" y="400050"/>
            <a:ext cx="9107898" cy="49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993152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7136150" y="4271725"/>
            <a:ext cx="19056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Source: Abigail Mnookin.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96401" cy="57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Macintosh PowerPoint</Application>
  <PresentationFormat>On-screen Show (16:9)</PresentationFormat>
  <Paragraphs>7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Simple Light</vt:lpstr>
      <vt:lpstr>Infusing Tech Into  The SoVT Brand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 &amp; SoVT Brand: Strategic. Inclusive. Fun. Visual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Infusing Tech Into  The SoVT Brand </dc:title>
  <cp:lastModifiedBy>Chad</cp:lastModifiedBy>
  <cp:revision>3</cp:revision>
  <dcterms:modified xsi:type="dcterms:W3CDTF">2018-05-24T17:48:53Z</dcterms:modified>
</cp:coreProperties>
</file>