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5" r:id="rId14"/>
    <p:sldId id="283" r:id="rId15"/>
    <p:sldId id="286" r:id="rId16"/>
    <p:sldId id="269" r:id="rId17"/>
    <p:sldId id="270" r:id="rId18"/>
    <p:sldId id="271" r:id="rId19"/>
    <p:sldId id="272" r:id="rId20"/>
    <p:sldId id="276" r:id="rId21"/>
    <p:sldId id="278" r:id="rId22"/>
    <p:sldId id="277" r:id="rId23"/>
    <p:sldId id="279" r:id="rId24"/>
    <p:sldId id="281" r:id="rId25"/>
    <p:sldId id="282" r:id="rId26"/>
    <p:sldId id="284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 snapToObjects="1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49A86-DF5F-6F48-A258-422496105870}" type="datetimeFigureOut">
              <a:rPr lang="en-US" smtClean="0"/>
              <a:t>5/4/22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D2F1B-5432-6C45-A304-B3F41EE4D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80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D2F1B-5432-6C45-A304-B3F41EE4D7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27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0F535-345D-3373-4C85-33E3572C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85BDD9-A353-161C-7DEE-8D50979B2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FF3FF-95C9-C4BA-FF84-DE7585FE5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DF6E-F995-B64B-AB94-3D21E32925E9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E1C20-29D0-0593-EA62-4190507D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9B215-CDF6-F3AC-BA83-A13BA1BA9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178-F256-8647-9AEC-78ABA17BE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26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1F056-11FD-5441-ACEA-3E8CDE50B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B7664-6F52-CBF7-5BC2-D92416058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950A7-9B74-DDBA-4B07-CE6ED1B06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DF6E-F995-B64B-AB94-3D21E32925E9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E0749-D31F-83BE-B639-A2209FC9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753CD-7C93-71C8-A348-BC80F73E2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178-F256-8647-9AEC-78ABA17BE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95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F9FB8-E284-0612-7948-149376B79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D1609-3ECA-DE9C-5EA6-4A88EB0E2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D0E2F-759A-0B62-85B8-7DD85AD3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DF6E-F995-B64B-AB94-3D21E32925E9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BA1FB-7EA1-9766-7F93-0B25A4CA2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632E6-6835-6A66-6D9E-AB796462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178-F256-8647-9AEC-78ABA17BE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5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B482-8D06-3325-C840-25C45C9BF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DFC9E-4034-5642-C22A-2F52C38B3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BD75E-2FC1-559D-C393-88D6B6DD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DF6E-F995-B64B-AB94-3D21E32925E9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0BAB7-D7EA-E235-6CE9-77A5476C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71AA7-D6E7-DBE4-8AFF-BBAEE271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178-F256-8647-9AEC-78ABA17BE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9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766AB-A509-1A2F-623C-0D47A4B9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3E2C6-4930-ABB5-0A8B-D449B63F8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6986E-D4D4-FC0E-3E16-027903CC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DF6E-F995-B64B-AB94-3D21E32925E9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94202-DD35-06D1-EC2E-44936B63E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D588D-6319-F98D-DBEB-65C1A003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178-F256-8647-9AEC-78ABA17BE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4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0356-ADA5-FE22-DEA1-BBCF032D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894A6-8152-C9FA-855A-EADF122E8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74063-6031-174A-514C-DA1641860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ECF91-1A64-565A-6FF0-913E725C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DF6E-F995-B64B-AB94-3D21E32925E9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4FFA7-69C0-A230-DECB-A7B03D546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C3474-26E4-5651-A942-D8C4FAAAE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178-F256-8647-9AEC-78ABA17BE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0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84CC6-1AB2-F6B8-5DF7-BE085E538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42647-FFC2-AC81-C306-37314504B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22C3E-5F8E-BB0E-EA50-F2ABBFB09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37EB1F-5E80-5B95-90E1-93EC9EC45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103EDB-FD70-E7D2-CF13-72FF99D4C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AB65F5-A3F3-5B13-3E74-BDC1F994B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DF6E-F995-B64B-AB94-3D21E32925E9}" type="datetimeFigureOut">
              <a:rPr lang="en-US" smtClean="0"/>
              <a:t>4/25/22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A71C39-DC0A-5447-45EA-080D812F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6C308F-60A2-03AD-6D1C-FDF613D7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178-F256-8647-9AEC-78ABA17BE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9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7AFE-A2AF-3117-065D-DDD7CC0A4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518F17-64FD-8B23-6998-F6D0FB79A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DF6E-F995-B64B-AB94-3D21E32925E9}" type="datetimeFigureOut">
              <a:rPr lang="en-US" smtClean="0"/>
              <a:t>4/25/22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CD257-32EF-4E76-82B1-C168DFD2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3AF0C-F3CF-685F-25A5-626B3BC3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178-F256-8647-9AEC-78ABA17BE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5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E80DC6-7B14-45C2-6B24-23C67401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DF6E-F995-B64B-AB94-3D21E32925E9}" type="datetimeFigureOut">
              <a:rPr lang="en-US" smtClean="0"/>
              <a:t>4/25/22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E08465-D644-00A9-B518-99BFE8BDF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43D71-9406-569F-46FD-E4E4B5AD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178-F256-8647-9AEC-78ABA17BE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4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EA3E-1EEE-D3E4-0699-3D5EEDC1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3B0A3-1233-01DF-D6CA-DBDE5DA46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18E14-32E0-274A-6206-772BD3EF6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BC44F-1C12-EFD6-7164-93A2A796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DF6E-F995-B64B-AB94-3D21E32925E9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90649-6CB0-5EA6-3191-6A54BA76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0A132-31D5-C5EA-7707-68239AE7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178-F256-8647-9AEC-78ABA17BE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86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C1B35-9A89-7A71-98DA-10C98259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F4284B-DED7-85C9-E149-E7F4CE800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1C252-AE14-D916-6D24-ABF7CB226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E95DD-E504-43CC-3CD2-F82B38828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DF6E-F995-B64B-AB94-3D21E32925E9}" type="datetimeFigureOut">
              <a:rPr lang="en-US" smtClean="0"/>
              <a:t>4/25/22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ADD18-1409-74E8-C9D4-C1A1FE85C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EBBAC-9A5C-7D53-EBBC-C801E4A5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178-F256-8647-9AEC-78ABA17BE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9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093D7-C498-C3E3-CA7A-8DB10D0C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EA829-F530-3854-2F22-93D2B47AA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35D29-2C54-C713-132F-199E25094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DDF6E-F995-B64B-AB94-3D21E32925E9}" type="datetimeFigureOut">
              <a:rPr lang="en-US" smtClean="0"/>
              <a:t>4/25/22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5E272-C1D1-D55D-9C49-28653B96A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16126-7157-B275-4E34-8535885C5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12178-F256-8647-9AEC-78ABA17BE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3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A0A88-BAF8-A9C2-7597-A40D3F2C7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Governor Hunt House &amp; Community Center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580C2-5228-A0C2-57BA-3B48542037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600" dirty="0"/>
              <a:t>Vernon, Vermont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73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6F28C-E460-EEBE-707E-E939306F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Vermont Yankee site plan, 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665A0-C688-528E-DD2A-895998AA1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3769" y="1281324"/>
            <a:ext cx="10144461" cy="5380975"/>
          </a:xfrm>
        </p:spPr>
      </p:pic>
    </p:spTree>
    <p:extLst>
      <p:ext uri="{BB962C8B-B14F-4D97-AF65-F5344CB8AC3E}">
        <p14:creationId xmlns:p14="http://schemas.microsoft.com/office/powerpoint/2010/main" val="164109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8415F-514D-4274-48A9-5A1C6136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065"/>
          </a:xfrm>
        </p:spPr>
        <p:txBody>
          <a:bodyPr/>
          <a:lstStyle/>
          <a:p>
            <a:r>
              <a:rPr lang="en-US" dirty="0"/>
              <a:t>Vermont Yankee site plan,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C3276-97D3-453A-06C2-33D2809F1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191"/>
            <a:ext cx="10515600" cy="4853772"/>
          </a:xfrm>
        </p:spPr>
        <p:txBody>
          <a:bodyPr/>
          <a:lstStyle/>
          <a:p>
            <a:r>
              <a:rPr lang="en-US" dirty="0"/>
              <a:t>Continued farming on portion of site</a:t>
            </a:r>
          </a:p>
          <a:p>
            <a:r>
              <a:rPr lang="en-US" dirty="0"/>
              <a:t>Reuse of existing on-site wells and septic fields</a:t>
            </a:r>
          </a:p>
          <a:p>
            <a:r>
              <a:rPr lang="en-US" dirty="0"/>
              <a:t>Reuse of the existing rail spur</a:t>
            </a:r>
          </a:p>
          <a:p>
            <a:r>
              <a:rPr lang="en-US" dirty="0"/>
              <a:t>Industrial Development (140,000 Square Feet)</a:t>
            </a:r>
          </a:p>
          <a:p>
            <a:r>
              <a:rPr lang="en-US" dirty="0"/>
              <a:t>Residential Development (24 Lots)</a:t>
            </a:r>
          </a:p>
          <a:p>
            <a:r>
              <a:rPr lang="en-US" dirty="0"/>
              <a:t>Solar Array (15.7 Acres)</a:t>
            </a:r>
          </a:p>
          <a:p>
            <a:r>
              <a:rPr lang="en-US" dirty="0"/>
              <a:t>Battery Storage Facility (134,000 Square Feet)</a:t>
            </a:r>
          </a:p>
          <a:p>
            <a:r>
              <a:rPr lang="en-US" dirty="0"/>
              <a:t>1 mile Abenaki Cultural Interpretive / Recreational Trail</a:t>
            </a:r>
          </a:p>
          <a:p>
            <a:r>
              <a:rPr lang="en-US" dirty="0"/>
              <a:t>Water Access including boat launch </a:t>
            </a:r>
          </a:p>
        </p:txBody>
      </p:sp>
    </p:spTree>
    <p:extLst>
      <p:ext uri="{BB962C8B-B14F-4D97-AF65-F5344CB8AC3E}">
        <p14:creationId xmlns:p14="http://schemas.microsoft.com/office/powerpoint/2010/main" val="279482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8CE44-7697-1C17-227B-66E61CC6E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9731"/>
          </a:xfrm>
        </p:spPr>
        <p:txBody>
          <a:bodyPr/>
          <a:lstStyle/>
          <a:p>
            <a:r>
              <a:rPr lang="en-US" dirty="0"/>
              <a:t>Governor Hunt House &amp; Community Center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DC1F2D4-99E1-CF36-AA5D-0A7AA3057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540125" y="1704181"/>
            <a:ext cx="5111750" cy="3833812"/>
          </a:xfrm>
        </p:spPr>
      </p:pic>
    </p:spTree>
    <p:extLst>
      <p:ext uri="{BB962C8B-B14F-4D97-AF65-F5344CB8AC3E}">
        <p14:creationId xmlns:p14="http://schemas.microsoft.com/office/powerpoint/2010/main" val="1331010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C1AD-CC69-16B9-C200-FBBA83CC3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Governor Hunt House &amp; Community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256C-624D-3446-90F5-59D701ACB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 house built 1779</a:t>
            </a:r>
          </a:p>
          <a:p>
            <a:r>
              <a:rPr lang="en-US" dirty="0"/>
              <a:t>Fourth-oldest house in Vermont</a:t>
            </a:r>
          </a:p>
          <a:p>
            <a:r>
              <a:rPr lang="en-US" dirty="0"/>
              <a:t>On the National Register of Historic Places</a:t>
            </a:r>
          </a:p>
          <a:p>
            <a:r>
              <a:rPr lang="en-US" dirty="0"/>
              <a:t>Built by Jonathan Hunt, second Lt. Gov. of Vermont</a:t>
            </a:r>
          </a:p>
          <a:p>
            <a:r>
              <a:rPr lang="en-US" dirty="0"/>
              <a:t>Purchased by Vermont Yankee in 1967 as an engineering office</a:t>
            </a:r>
          </a:p>
          <a:p>
            <a:r>
              <a:rPr lang="en-US" dirty="0"/>
              <a:t>VY added conference center wing in 1970</a:t>
            </a:r>
          </a:p>
          <a:p>
            <a:r>
              <a:rPr lang="en-US" dirty="0"/>
              <a:t>Donated to the Friends of Vernon Center by Entergy in 2020</a:t>
            </a:r>
          </a:p>
          <a:p>
            <a:r>
              <a:rPr lang="en-US" dirty="0">
                <a:solidFill>
                  <a:srgbClr val="FF0000"/>
                </a:solidFill>
              </a:rPr>
              <a:t>An anchor to both the future Village Center and redeveloped VY site</a:t>
            </a:r>
          </a:p>
        </p:txBody>
      </p:sp>
    </p:spTree>
    <p:extLst>
      <p:ext uri="{BB962C8B-B14F-4D97-AF65-F5344CB8AC3E}">
        <p14:creationId xmlns:p14="http://schemas.microsoft.com/office/powerpoint/2010/main" val="2674995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C1AD-CC69-16B9-C200-FBBA83CC3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Governor Hunt House &amp; Community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256C-624D-3446-90F5-59D701ACB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MISSION AND VISION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preserve and care for Vernon’s historic Governor Hunt House, the Friends of Vernon Center seeks to promote it and the attached Community Center and grounds as </a:t>
            </a:r>
            <a:r>
              <a:rPr lang="en-US" dirty="0">
                <a:solidFill>
                  <a:srgbClr val="FF0000"/>
                </a:solidFill>
              </a:rPr>
              <a:t>gathering places for activities that foster community spirit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honor our community heritage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support creative ways to enhance and serve the well-being of the residents of Vernon</a:t>
            </a:r>
            <a:r>
              <a:rPr lang="en-US" dirty="0"/>
              <a:t>, now and for future generations.</a:t>
            </a:r>
          </a:p>
        </p:txBody>
      </p:sp>
    </p:spTree>
    <p:extLst>
      <p:ext uri="{BB962C8B-B14F-4D97-AF65-F5344CB8AC3E}">
        <p14:creationId xmlns:p14="http://schemas.microsoft.com/office/powerpoint/2010/main" val="4255692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C1AD-CC69-16B9-C200-FBBA83CC3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Governor Hunt House &amp; Community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256C-624D-3446-90F5-59D701ACB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CAN HAPPEN HERE: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Gatherings &amp; </a:t>
            </a:r>
            <a:r>
              <a:rPr lang="en-US" dirty="0" err="1"/>
              <a:t>celebratrions</a:t>
            </a:r>
            <a:r>
              <a:rPr lang="en-US" dirty="0"/>
              <a:t>: families, organizations, businesses, town functions</a:t>
            </a:r>
          </a:p>
          <a:p>
            <a:r>
              <a:rPr lang="en-US" dirty="0"/>
              <a:t>Exhibits: Art, history, Abenaki culture</a:t>
            </a:r>
          </a:p>
          <a:p>
            <a:r>
              <a:rPr lang="en-US" dirty="0"/>
              <a:t>Performances: music, drama, dance</a:t>
            </a:r>
          </a:p>
          <a:p>
            <a:r>
              <a:rPr lang="en-US" dirty="0"/>
              <a:t>Education: school trips, school garden, historic tours, lectures, seminars</a:t>
            </a:r>
          </a:p>
        </p:txBody>
      </p:sp>
    </p:spTree>
    <p:extLst>
      <p:ext uri="{BB962C8B-B14F-4D97-AF65-F5344CB8AC3E}">
        <p14:creationId xmlns:p14="http://schemas.microsoft.com/office/powerpoint/2010/main" val="1635952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5119-317C-CA43-9ADC-D4A800EF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27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010AF-FAFA-332C-A41A-80731F89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579"/>
            <a:ext cx="10515600" cy="60302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585BF-2797-2085-0AC1-C75BE1DF4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34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5119-317C-CA43-9ADC-D4A800EF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27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010AF-FAFA-332C-A41A-80731F89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579"/>
            <a:ext cx="10515600" cy="603029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41BB7-0C0C-D0A8-3902-57A045F2D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60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5119-317C-CA43-9ADC-D4A800EF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27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010AF-FAFA-332C-A41A-80731F89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579"/>
            <a:ext cx="10515600" cy="603029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519897-D66C-681E-60B5-D19698BF5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0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5119-317C-CA43-9ADC-D4A800EF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27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010AF-FAFA-332C-A41A-80731F89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579"/>
            <a:ext cx="10515600" cy="603029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1A190-E5CF-218C-518F-7D76C333F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8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A7B7A-C217-AA06-24B8-7E0F3CAB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8C6A-55FF-75FE-CC3C-02DCEA8D3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3336"/>
            <a:ext cx="10515600" cy="57036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Vernon, Vermont, 1967-2014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3EEF3D-2D80-3482-DE9A-D9C7909C5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97" y="1041399"/>
            <a:ext cx="11134930" cy="54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33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5119-317C-CA43-9ADC-D4A800EF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27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010AF-FAFA-332C-A41A-80731F89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579"/>
            <a:ext cx="10515600" cy="603029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A2B31-1C71-C0DD-A27F-2D86974D5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5119-317C-CA43-9ADC-D4A800EF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27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010AF-FAFA-332C-A41A-80731F89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579"/>
            <a:ext cx="10515600" cy="603029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DE604-DA68-55DD-D3BB-655DD36D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39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5119-317C-CA43-9ADC-D4A800EF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27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010AF-FAFA-332C-A41A-80731F89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579"/>
            <a:ext cx="10515600" cy="603029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0924E-85C4-1E8B-6BAD-A4D377534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51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5119-317C-CA43-9ADC-D4A800EF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27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010AF-FAFA-332C-A41A-80731F895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579"/>
            <a:ext cx="10515600" cy="603029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CD381-B53C-1DF6-4BD7-8C1851D81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79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C1AD-CC69-16B9-C200-FBBA83CC3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Governor Hunt House &amp; Community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256C-624D-3446-90F5-59D701ACB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494"/>
            <a:ext cx="10515600" cy="50943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FUNDING:</a:t>
            </a:r>
          </a:p>
          <a:p>
            <a:r>
              <a:rPr lang="en-US" dirty="0"/>
              <a:t>$10,000 seed money via VCRD</a:t>
            </a:r>
          </a:p>
          <a:p>
            <a:r>
              <a:rPr lang="en-US" dirty="0"/>
              <a:t>$50,000 contributed by Vernon residents and businesses</a:t>
            </a:r>
          </a:p>
          <a:p>
            <a:pPr lvl="1"/>
            <a:r>
              <a:rPr lang="en-US" dirty="0"/>
              <a:t>Includes $10,000 challenge grant</a:t>
            </a:r>
          </a:p>
          <a:p>
            <a:pPr lvl="1"/>
            <a:r>
              <a:rPr lang="en-US" dirty="0"/>
              <a:t>70+ unduplicated donors out of 650 solicited</a:t>
            </a:r>
          </a:p>
          <a:p>
            <a:r>
              <a:rPr lang="en-US" dirty="0"/>
              <a:t>$10,500+ in-kind contributions from businesses and individuals</a:t>
            </a:r>
          </a:p>
          <a:p>
            <a:r>
              <a:rPr lang="en-US" dirty="0"/>
              <a:t>$50,000 Paul Bruhn Historic Revitalization Grant (PVT)</a:t>
            </a:r>
          </a:p>
          <a:p>
            <a:r>
              <a:rPr lang="en-US" dirty="0"/>
              <a:t>$318,000 Congressionally-directed spending grant (Sen. Leahy)</a:t>
            </a:r>
          </a:p>
          <a:p>
            <a:r>
              <a:rPr lang="en-US" dirty="0"/>
              <a:t>$2,000 in small grants</a:t>
            </a:r>
          </a:p>
          <a:p>
            <a:r>
              <a:rPr lang="en-US" dirty="0"/>
              <a:t>TOTAL TO DATE: $441,445</a:t>
            </a:r>
          </a:p>
        </p:txBody>
      </p:sp>
    </p:spTree>
    <p:extLst>
      <p:ext uri="{BB962C8B-B14F-4D97-AF65-F5344CB8AC3E}">
        <p14:creationId xmlns:p14="http://schemas.microsoft.com/office/powerpoint/2010/main" val="1857006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C1AD-CC69-16B9-C200-FBBA83CC3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Governor Hunt House &amp; Community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256C-624D-3446-90F5-59D701ACB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494"/>
            <a:ext cx="10515600" cy="50943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NEEDS:</a:t>
            </a:r>
          </a:p>
          <a:p>
            <a:r>
              <a:rPr lang="en-US" dirty="0"/>
              <a:t>Exterior trim repairs, glazing, painting</a:t>
            </a:r>
          </a:p>
          <a:p>
            <a:r>
              <a:rPr lang="en-US" dirty="0"/>
              <a:t>New roof</a:t>
            </a:r>
          </a:p>
          <a:p>
            <a:r>
              <a:rPr lang="en-US" dirty="0"/>
              <a:t>Grounds, garden, exterior performance space</a:t>
            </a:r>
          </a:p>
          <a:p>
            <a:r>
              <a:rPr lang="en-US" dirty="0"/>
              <a:t>HVAC total replacement</a:t>
            </a:r>
          </a:p>
          <a:p>
            <a:r>
              <a:rPr lang="en-US" dirty="0"/>
              <a:t>Insulation upgrades</a:t>
            </a:r>
          </a:p>
          <a:p>
            <a:r>
              <a:rPr lang="en-US" dirty="0"/>
              <a:t>New kitchen</a:t>
            </a:r>
          </a:p>
          <a:p>
            <a:r>
              <a:rPr lang="en-US" dirty="0"/>
              <a:t>Bathroom upgrades</a:t>
            </a:r>
          </a:p>
          <a:p>
            <a:r>
              <a:rPr lang="en-US" dirty="0"/>
              <a:t>Furnishings, equipment</a:t>
            </a:r>
          </a:p>
        </p:txBody>
      </p:sp>
    </p:spTree>
    <p:extLst>
      <p:ext uri="{BB962C8B-B14F-4D97-AF65-F5344CB8AC3E}">
        <p14:creationId xmlns:p14="http://schemas.microsoft.com/office/powerpoint/2010/main" val="664313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C1AD-CC69-16B9-C200-FBBA83CC3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Governor Hunt House &amp; Community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256C-624D-3446-90F5-59D701ACB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494"/>
            <a:ext cx="10515600" cy="509438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PARTNERS</a:t>
            </a:r>
          </a:p>
          <a:p>
            <a:r>
              <a:rPr lang="en-US" dirty="0"/>
              <a:t>Town of Vernon</a:t>
            </a:r>
          </a:p>
          <a:p>
            <a:r>
              <a:rPr lang="en-US" dirty="0"/>
              <a:t>Vernon Recreation Department</a:t>
            </a:r>
          </a:p>
          <a:p>
            <a:r>
              <a:rPr lang="en-US" dirty="0"/>
              <a:t>Vernon Elementary School</a:t>
            </a:r>
          </a:p>
          <a:p>
            <a:r>
              <a:rPr lang="en-US" dirty="0"/>
              <a:t>Vernon Historians, Inc.</a:t>
            </a:r>
          </a:p>
          <a:p>
            <a:r>
              <a:rPr lang="en-US" dirty="0" err="1"/>
              <a:t>Northstar</a:t>
            </a:r>
            <a:endParaRPr lang="en-US" dirty="0"/>
          </a:p>
          <a:p>
            <a:r>
              <a:rPr lang="en-US" dirty="0"/>
              <a:t>Various other local businesses and organizations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496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C1AD-CC69-16B9-C200-FBBA83CC3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Governor Hunt House &amp; Community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2256C-624D-3446-90F5-59D701ACB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494"/>
            <a:ext cx="10515600" cy="509438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TIMELINE</a:t>
            </a:r>
          </a:p>
          <a:p>
            <a:r>
              <a:rPr lang="en-US" dirty="0"/>
              <a:t>2022 — major exterior projects</a:t>
            </a:r>
          </a:p>
          <a:p>
            <a:r>
              <a:rPr lang="en-US" dirty="0"/>
              <a:t>2023 — interior insulation, HVAC, kitchen, restrooms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EVENTS</a:t>
            </a:r>
          </a:p>
          <a:p>
            <a:pPr marL="0" indent="0">
              <a:buNone/>
            </a:pPr>
            <a:r>
              <a:rPr lang="en-US" dirty="0"/>
              <a:t>2019: Community open house</a:t>
            </a:r>
          </a:p>
          <a:p>
            <a:pPr marL="0" indent="0">
              <a:buNone/>
            </a:pPr>
            <a:r>
              <a:rPr lang="en-US" dirty="0"/>
              <a:t>2021: </a:t>
            </a:r>
            <a:r>
              <a:rPr lang="en-US" dirty="0">
                <a:solidFill>
                  <a:srgbClr val="FF0000"/>
                </a:solidFill>
              </a:rPr>
              <a:t>Community picnic and celebration </a:t>
            </a:r>
            <a:r>
              <a:rPr lang="en-US" dirty="0"/>
              <a:t>+ tours</a:t>
            </a:r>
          </a:p>
          <a:p>
            <a:pPr marL="0" indent="0">
              <a:buNone/>
            </a:pPr>
            <a:r>
              <a:rPr lang="en-US" dirty="0"/>
              <a:t>2021: Community Halloween celebration</a:t>
            </a:r>
          </a:p>
          <a:p>
            <a:pPr marL="0" indent="0">
              <a:buNone/>
            </a:pPr>
            <a:r>
              <a:rPr lang="en-US" dirty="0"/>
              <a:t>2022: </a:t>
            </a:r>
            <a:r>
              <a:rPr lang="en-US" dirty="0">
                <a:solidFill>
                  <a:srgbClr val="FF0000"/>
                </a:solidFill>
              </a:rPr>
              <a:t>MORE!!!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44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965FC-A011-09F8-39BB-4A340519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Vermont Yankee Nuclear Power Plant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651F3-3516-9ACC-7BD2-D096313E0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1967-2014:</a:t>
            </a:r>
          </a:p>
          <a:p>
            <a:r>
              <a:rPr lang="en-US" dirty="0"/>
              <a:t>Employment: </a:t>
            </a:r>
            <a:r>
              <a:rPr lang="en-US" dirty="0">
                <a:solidFill>
                  <a:srgbClr val="FF0000"/>
                </a:solidFill>
              </a:rPr>
              <a:t>600-650</a:t>
            </a:r>
          </a:p>
          <a:p>
            <a:r>
              <a:rPr lang="en-US" dirty="0"/>
              <a:t>Average wage: </a:t>
            </a:r>
            <a:r>
              <a:rPr lang="en-US" dirty="0">
                <a:solidFill>
                  <a:srgbClr val="FF0000"/>
                </a:solidFill>
              </a:rPr>
              <a:t>$100,000+</a:t>
            </a:r>
          </a:p>
          <a:p>
            <a:r>
              <a:rPr lang="en-US" dirty="0">
                <a:solidFill>
                  <a:srgbClr val="FF0000"/>
                </a:solidFill>
              </a:rPr>
              <a:t>10% of Vernon’s 900 households </a:t>
            </a:r>
            <a:r>
              <a:rPr lang="en-US" dirty="0"/>
              <a:t>had a member employed at VY</a:t>
            </a:r>
          </a:p>
          <a:p>
            <a:r>
              <a:rPr lang="en-US" dirty="0"/>
              <a:t>VY paid over half the property taxes in Vernon, </a:t>
            </a:r>
            <a:r>
              <a:rPr lang="en-US" dirty="0">
                <a:solidFill>
                  <a:srgbClr val="FF0000"/>
                </a:solidFill>
              </a:rPr>
              <a:t>$1.1 million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Now:</a:t>
            </a:r>
          </a:p>
          <a:p>
            <a:r>
              <a:rPr lang="en-US" dirty="0"/>
              <a:t>A handful of local employees</a:t>
            </a:r>
          </a:p>
          <a:p>
            <a:r>
              <a:rPr lang="en-US" dirty="0"/>
              <a:t>$400,000 in property taxes, ending in 2026</a:t>
            </a:r>
          </a:p>
        </p:txBody>
      </p:sp>
    </p:spTree>
    <p:extLst>
      <p:ext uri="{BB962C8B-B14F-4D97-AF65-F5344CB8AC3E}">
        <p14:creationId xmlns:p14="http://schemas.microsoft.com/office/powerpoint/2010/main" val="3790092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F08AA-F36F-9B70-1DAB-8AEFBD8E0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r>
              <a:rPr lang="en-US" dirty="0"/>
              <a:t>VCRD Town Visit, 2016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6B8279-B25A-DE00-028F-8E72C9523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4338" y="1118795"/>
            <a:ext cx="7243324" cy="5374080"/>
          </a:xfrm>
        </p:spPr>
      </p:pic>
    </p:spTree>
    <p:extLst>
      <p:ext uri="{BB962C8B-B14F-4D97-AF65-F5344CB8AC3E}">
        <p14:creationId xmlns:p14="http://schemas.microsoft.com/office/powerpoint/2010/main" val="3443640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A9D68-A33D-D4C6-D28F-29473A99C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VCRD Town Visit, 2016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191E-5B01-0367-2EBF-5EC8A1B73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Principal recommendations: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Create a </a:t>
            </a:r>
            <a:r>
              <a:rPr lang="en-US" dirty="0">
                <a:solidFill>
                  <a:srgbClr val="FF0000"/>
                </a:solidFill>
              </a:rPr>
              <a:t>village center</a:t>
            </a:r>
            <a:r>
              <a:rPr lang="en-US" dirty="0"/>
              <a:t>, in a town that never had one</a:t>
            </a:r>
          </a:p>
          <a:p>
            <a:r>
              <a:rPr lang="en-US" dirty="0"/>
              <a:t>Create a </a:t>
            </a:r>
            <a:r>
              <a:rPr lang="en-US" dirty="0">
                <a:solidFill>
                  <a:srgbClr val="FF0000"/>
                </a:solidFill>
              </a:rPr>
              <a:t>community gathering place </a:t>
            </a:r>
            <a:r>
              <a:rPr lang="en-US" dirty="0"/>
              <a:t>(community center, or store/café)</a:t>
            </a:r>
          </a:p>
          <a:p>
            <a:r>
              <a:rPr lang="en-US" dirty="0"/>
              <a:t>Improve </a:t>
            </a:r>
            <a:r>
              <a:rPr lang="en-US" dirty="0">
                <a:solidFill>
                  <a:srgbClr val="FF0000"/>
                </a:solidFill>
              </a:rPr>
              <a:t>outdoor recreational opportunities </a:t>
            </a:r>
            <a:r>
              <a:rPr lang="en-US" dirty="0"/>
              <a:t>(trails, riverfront access)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59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BD2A7-6146-97FD-C4A7-5F3E66D7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 of Vernon Center, Inc.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646F2-0894-8942-BA22-B8B2B45A2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221"/>
            <a:ext cx="10515600" cy="481074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Non-profit formed in 2017</a:t>
            </a:r>
          </a:p>
          <a:p>
            <a:r>
              <a:rPr lang="en-US" dirty="0"/>
              <a:t>Combination of the “Village Center” and “Gathering Place” task forces</a:t>
            </a:r>
          </a:p>
          <a:p>
            <a:r>
              <a:rPr lang="en-US" dirty="0"/>
              <a:t>(The outdoor recreation goal assigned to the town recreation dept.)</a:t>
            </a:r>
          </a:p>
          <a:p>
            <a:r>
              <a:rPr lang="en-US" dirty="0"/>
              <a:t>Added Village Center goal to the Town Plan, 2018</a:t>
            </a:r>
          </a:p>
          <a:p>
            <a:r>
              <a:rPr lang="en-US" dirty="0"/>
              <a:t>Obtained Vermont Village Center designation, 2018</a:t>
            </a:r>
          </a:p>
          <a:p>
            <a:r>
              <a:rPr lang="en-US" dirty="0"/>
              <a:t>Worked with town on Village Center plan and VY site plan</a:t>
            </a:r>
          </a:p>
          <a:p>
            <a:r>
              <a:rPr lang="en-US" dirty="0"/>
              <a:t>Working on Gov. Hunt House &amp; Community Center since 2020</a:t>
            </a:r>
          </a:p>
        </p:txBody>
      </p:sp>
    </p:spTree>
    <p:extLst>
      <p:ext uri="{BB962C8B-B14F-4D97-AF65-F5344CB8AC3E}">
        <p14:creationId xmlns:p14="http://schemas.microsoft.com/office/powerpoint/2010/main" val="2003664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513B-74A8-2B6D-07BC-015FCB72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0489"/>
          </a:xfrm>
        </p:spPr>
        <p:txBody>
          <a:bodyPr/>
          <a:lstStyle/>
          <a:p>
            <a:r>
              <a:rPr lang="en-US" dirty="0"/>
              <a:t>Village Center Conceptual Master Plan, 2018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8BE3AE-876F-2852-4ED0-855510BE1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4977" y="1215614"/>
            <a:ext cx="7825333" cy="5277261"/>
          </a:xfrm>
        </p:spPr>
      </p:pic>
    </p:spTree>
    <p:extLst>
      <p:ext uri="{BB962C8B-B14F-4D97-AF65-F5344CB8AC3E}">
        <p14:creationId xmlns:p14="http://schemas.microsoft.com/office/powerpoint/2010/main" val="142459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92CE6-93A3-FECE-086A-669D16E2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8A26F2-B825-7D42-40CB-E3D352929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566" y="365125"/>
            <a:ext cx="9456868" cy="6087179"/>
          </a:xfrm>
        </p:spPr>
      </p:pic>
    </p:spTree>
    <p:extLst>
      <p:ext uri="{BB962C8B-B14F-4D97-AF65-F5344CB8AC3E}">
        <p14:creationId xmlns:p14="http://schemas.microsoft.com/office/powerpoint/2010/main" val="226005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81DB0-11A3-4CDF-53E1-2775EC5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BAF72-5F0D-52C7-8D3A-5F9AA6974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3E5C48-5A0B-9556-F817-A60F8DF8C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891" y="227371"/>
            <a:ext cx="6978218" cy="62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2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13353</TotalTime>
  <Words>692</Words>
  <Application>Microsoft Macintosh PowerPoint</Application>
  <PresentationFormat>Widescreen</PresentationFormat>
  <Paragraphs>125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Governor Hunt House &amp; Community Center</vt:lpstr>
      <vt:lpstr> </vt:lpstr>
      <vt:lpstr>Vermont Yankee Nuclear Power Plant</vt:lpstr>
      <vt:lpstr>VCRD Town Visit, 2016</vt:lpstr>
      <vt:lpstr>VCRD Town Visit, 2016</vt:lpstr>
      <vt:lpstr>Friends of Vernon Center, Inc.</vt:lpstr>
      <vt:lpstr>Village Center Conceptual Master Plan, 2018</vt:lpstr>
      <vt:lpstr> </vt:lpstr>
      <vt:lpstr> </vt:lpstr>
      <vt:lpstr>Vermont Yankee site plan, 2021</vt:lpstr>
      <vt:lpstr>Vermont Yankee site plan, 2021</vt:lpstr>
      <vt:lpstr>Governor Hunt House &amp; Community Center</vt:lpstr>
      <vt:lpstr>Governor Hunt House &amp; Community Center</vt:lpstr>
      <vt:lpstr>Governor Hunt House &amp; Community Center</vt:lpstr>
      <vt:lpstr>Governor Hunt House &amp; Community Center</vt:lpstr>
      <vt:lpstr>  </vt:lpstr>
      <vt:lpstr>  </vt:lpstr>
      <vt:lpstr>  </vt:lpstr>
      <vt:lpstr>  </vt:lpstr>
      <vt:lpstr>  </vt:lpstr>
      <vt:lpstr>  </vt:lpstr>
      <vt:lpstr>  </vt:lpstr>
      <vt:lpstr>  </vt:lpstr>
      <vt:lpstr>Governor Hunt House &amp; Community Center</vt:lpstr>
      <vt:lpstr>Governor Hunt House &amp; Community Center</vt:lpstr>
      <vt:lpstr>Governor Hunt House &amp; Community Center</vt:lpstr>
      <vt:lpstr>Governor Hunt House &amp; Community Center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Governor Hunt House &amp; Community Center</dc:title>
  <dc:creator>Martin Langeveld</dc:creator>
  <cp:lastModifiedBy>Martin Langeveld</cp:lastModifiedBy>
  <cp:revision>5</cp:revision>
  <dcterms:created xsi:type="dcterms:W3CDTF">2022-04-25T14:43:15Z</dcterms:created>
  <dcterms:modified xsi:type="dcterms:W3CDTF">2022-05-04T21:16:54Z</dcterms:modified>
</cp:coreProperties>
</file>