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542" r:id="rId2"/>
    <p:sldId id="268" r:id="rId3"/>
    <p:sldId id="541" r:id="rId4"/>
    <p:sldId id="697" r:id="rId5"/>
    <p:sldId id="695" r:id="rId6"/>
    <p:sldId id="698" r:id="rId7"/>
    <p:sldId id="545" r:id="rId8"/>
    <p:sldId id="596" r:id="rId9"/>
    <p:sldId id="602" r:id="rId10"/>
    <p:sldId id="696" r:id="rId11"/>
    <p:sldId id="585" r:id="rId12"/>
    <p:sldId id="583" r:id="rId13"/>
    <p:sldId id="579" r:id="rId14"/>
    <p:sldId id="580" r:id="rId15"/>
    <p:sldId id="547" r:id="rId16"/>
    <p:sldId id="546" r:id="rId17"/>
    <p:sldId id="690" r:id="rId18"/>
    <p:sldId id="6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psvr\groups\lmi\LAUS\Kevin's%20Data%20Requests\Bennington-Windham%20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psvr\Groups\LMI\LAUS\Kevin's%20Data%20Requests\Bennington-Windham%20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kstapleton\AppData\Local\Microsoft\Windows\Temporary%20Internet%20Files\Content.Outlook\2TZN6POR\Labor%20Force%20Participation%20Rate%201950-2017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psvr\groups\lmi\LAUS\Kevin's%20Data%20Requests\Bennington-Windham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Percent  of</a:t>
            </a:r>
            <a:r>
              <a:rPr lang="en-US" sz="2800" baseline="0" dirty="0"/>
              <a:t> Persons B</a:t>
            </a:r>
            <a:r>
              <a:rPr lang="en-US" sz="2800" dirty="0"/>
              <a:t>elow</a:t>
            </a:r>
            <a:r>
              <a:rPr lang="en-US" sz="2800" baseline="0" dirty="0"/>
              <a:t> Poverty Level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'Poverty Rate'!$B$1</c:f>
              <c:strCache>
                <c:ptCount val="1"/>
                <c:pt idx="0">
                  <c:v>Total Population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'Poverty Rate'!$A$2:$A$4</c:f>
              <c:strCache>
                <c:ptCount val="3"/>
                <c:pt idx="0">
                  <c:v>Vermont</c:v>
                </c:pt>
                <c:pt idx="1">
                  <c:v>Bennington County</c:v>
                </c:pt>
                <c:pt idx="2">
                  <c:v>Windham County</c:v>
                </c:pt>
              </c:strCache>
            </c:strRef>
          </c:cat>
          <c:val>
            <c:numRef>
              <c:f>'Poverty Rate'!$B$2:$B$4</c:f>
              <c:numCache>
                <c:formatCode>0.0%</c:formatCode>
                <c:ptCount val="3"/>
                <c:pt idx="0">
                  <c:v>0.114</c:v>
                </c:pt>
                <c:pt idx="1">
                  <c:v>0.128</c:v>
                </c:pt>
                <c:pt idx="2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3-4A65-B850-15AC51FEB512}"/>
            </c:ext>
          </c:extLst>
        </c:ser>
        <c:ser>
          <c:idx val="1"/>
          <c:order val="1"/>
          <c:tx>
            <c:strRef>
              <c:f>'Poverty Rate'!$C$1</c:f>
              <c:strCache>
                <c:ptCount val="1"/>
                <c:pt idx="0">
                  <c:v>Under 18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'Poverty Rate'!$A$2:$A$4</c:f>
              <c:strCache>
                <c:ptCount val="3"/>
                <c:pt idx="0">
                  <c:v>Vermont</c:v>
                </c:pt>
                <c:pt idx="1">
                  <c:v>Bennington County</c:v>
                </c:pt>
                <c:pt idx="2">
                  <c:v>Windham County</c:v>
                </c:pt>
              </c:strCache>
            </c:strRef>
          </c:cat>
          <c:val>
            <c:numRef>
              <c:f>'Poverty Rate'!$C$2:$C$4</c:f>
              <c:numCache>
                <c:formatCode>0.0%</c:formatCode>
                <c:ptCount val="3"/>
                <c:pt idx="0">
                  <c:v>0.14499999999999999</c:v>
                </c:pt>
                <c:pt idx="1">
                  <c:v>0.20100000000000001</c:v>
                </c:pt>
                <c:pt idx="2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03-4A65-B850-15AC51FEB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230384"/>
        <c:axId val="575228088"/>
      </c:barChart>
      <c:catAx>
        <c:axId val="57523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228088"/>
        <c:crosses val="autoZero"/>
        <c:auto val="1"/>
        <c:lblAlgn val="ctr"/>
        <c:lblOffset val="100"/>
        <c:noMultiLvlLbl val="0"/>
      </c:catAx>
      <c:valAx>
        <c:axId val="575228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23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0" i="0" baseline="0" dirty="0">
                <a:effectLst/>
              </a:rPr>
              <a:t>Unemployment Rate (U3)</a:t>
            </a:r>
            <a:endParaRPr lang="en-US" sz="3200" dirty="0">
              <a:effectLst/>
            </a:endParaRPr>
          </a:p>
          <a:p>
            <a:pPr>
              <a:defRPr sz="1800"/>
            </a:pPr>
            <a:r>
              <a:rPr lang="en-US" sz="1600" b="0" i="0" baseline="0" dirty="0">
                <a:effectLst/>
              </a:rPr>
              <a:t>(Not Seasonally Adjusted)</a:t>
            </a:r>
            <a:endParaRPr lang="en-US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Bennington, VT Micropolitan NECTA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6.1728395061728392E-3"/>
                  <c:y val="-2.4733898134936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AE-4717-9E83-10034066E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'UER Yearly Avg'!$A$2:$A$30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'UER Yearly Avg'!$D$2:$D$30</c:f>
              <c:numCache>
                <c:formatCode>###,###,##0.0</c:formatCode>
                <c:ptCount val="29"/>
                <c:pt idx="0">
                  <c:v>5.9</c:v>
                </c:pt>
                <c:pt idx="1">
                  <c:v>5.7</c:v>
                </c:pt>
                <c:pt idx="2">
                  <c:v>5.8</c:v>
                </c:pt>
                <c:pt idx="3">
                  <c:v>4.8</c:v>
                </c:pt>
                <c:pt idx="4">
                  <c:v>4.9000000000000004</c:v>
                </c:pt>
                <c:pt idx="5">
                  <c:v>4.4000000000000004</c:v>
                </c:pt>
                <c:pt idx="6">
                  <c:v>4.7</c:v>
                </c:pt>
                <c:pt idx="7">
                  <c:v>4.4000000000000004</c:v>
                </c:pt>
                <c:pt idx="8">
                  <c:v>4</c:v>
                </c:pt>
                <c:pt idx="9">
                  <c:v>3.8</c:v>
                </c:pt>
                <c:pt idx="10">
                  <c:v>3</c:v>
                </c:pt>
                <c:pt idx="11">
                  <c:v>3.9</c:v>
                </c:pt>
                <c:pt idx="12">
                  <c:v>5</c:v>
                </c:pt>
                <c:pt idx="13">
                  <c:v>4.9000000000000004</c:v>
                </c:pt>
                <c:pt idx="14">
                  <c:v>4</c:v>
                </c:pt>
                <c:pt idx="15">
                  <c:v>3.6</c:v>
                </c:pt>
                <c:pt idx="16">
                  <c:v>3.7</c:v>
                </c:pt>
                <c:pt idx="17">
                  <c:v>4</c:v>
                </c:pt>
                <c:pt idx="18">
                  <c:v>4.8</c:v>
                </c:pt>
                <c:pt idx="19">
                  <c:v>8.1</c:v>
                </c:pt>
                <c:pt idx="20">
                  <c:v>7.2</c:v>
                </c:pt>
                <c:pt idx="21">
                  <c:v>6.8</c:v>
                </c:pt>
                <c:pt idx="22">
                  <c:v>6.2</c:v>
                </c:pt>
                <c:pt idx="23">
                  <c:v>5.5</c:v>
                </c:pt>
                <c:pt idx="24">
                  <c:v>4.9000000000000004</c:v>
                </c:pt>
                <c:pt idx="25">
                  <c:v>4.5</c:v>
                </c:pt>
                <c:pt idx="26">
                  <c:v>4</c:v>
                </c:pt>
                <c:pt idx="27">
                  <c:v>3.8</c:v>
                </c:pt>
                <c:pt idx="28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AE-4717-9E83-10034066E981}"/>
            </c:ext>
          </c:extLst>
        </c:ser>
        <c:ser>
          <c:idx val="1"/>
          <c:order val="1"/>
          <c:tx>
            <c:v>Brattleboro, VT-NH LMA, VT part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1.0802469135802469E-2"/>
                  <c:y val="3.3728042911277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AE-4717-9E83-10034066E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'UER Yearly Avg'!$A$2:$A$30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'UER Yearly Avg'!$E$2:$E$30</c:f>
              <c:numCache>
                <c:formatCode>###,###,##0.0</c:formatCode>
                <c:ptCount val="29"/>
                <c:pt idx="0">
                  <c:v>4.7</c:v>
                </c:pt>
                <c:pt idx="1">
                  <c:v>6.2</c:v>
                </c:pt>
                <c:pt idx="2">
                  <c:v>5.2</c:v>
                </c:pt>
                <c:pt idx="3">
                  <c:v>3.9</c:v>
                </c:pt>
                <c:pt idx="4">
                  <c:v>4</c:v>
                </c:pt>
                <c:pt idx="5">
                  <c:v>3.9</c:v>
                </c:pt>
                <c:pt idx="6">
                  <c:v>3.8</c:v>
                </c:pt>
                <c:pt idx="7">
                  <c:v>3.7</c:v>
                </c:pt>
                <c:pt idx="8">
                  <c:v>3</c:v>
                </c:pt>
                <c:pt idx="9">
                  <c:v>2.7</c:v>
                </c:pt>
                <c:pt idx="10">
                  <c:v>2.8</c:v>
                </c:pt>
                <c:pt idx="11">
                  <c:v>3.2</c:v>
                </c:pt>
                <c:pt idx="12">
                  <c:v>3.5</c:v>
                </c:pt>
                <c:pt idx="13">
                  <c:v>3.9</c:v>
                </c:pt>
                <c:pt idx="14">
                  <c:v>3.5</c:v>
                </c:pt>
                <c:pt idx="15">
                  <c:v>3.4</c:v>
                </c:pt>
                <c:pt idx="16">
                  <c:v>3.7</c:v>
                </c:pt>
                <c:pt idx="17">
                  <c:v>4.0999999999999996</c:v>
                </c:pt>
                <c:pt idx="18">
                  <c:v>4.5999999999999996</c:v>
                </c:pt>
                <c:pt idx="19">
                  <c:v>6.2</c:v>
                </c:pt>
                <c:pt idx="20">
                  <c:v>6.1</c:v>
                </c:pt>
                <c:pt idx="21">
                  <c:v>5.5</c:v>
                </c:pt>
                <c:pt idx="22">
                  <c:v>5.0999999999999996</c:v>
                </c:pt>
                <c:pt idx="23">
                  <c:v>4.5999999999999996</c:v>
                </c:pt>
                <c:pt idx="24">
                  <c:v>4.0999999999999996</c:v>
                </c:pt>
                <c:pt idx="25">
                  <c:v>3.5</c:v>
                </c:pt>
                <c:pt idx="26">
                  <c:v>3.3</c:v>
                </c:pt>
                <c:pt idx="27">
                  <c:v>3</c:v>
                </c:pt>
                <c:pt idx="28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AE-4717-9E83-10034066E981}"/>
            </c:ext>
          </c:extLst>
        </c:ser>
        <c:ser>
          <c:idx val="2"/>
          <c:order val="2"/>
          <c:tx>
            <c:v>Vermont</c:v>
          </c:tx>
          <c:spPr>
            <a:ln w="28575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0"/>
                  <c:y val="-1.5739753358596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AE-4717-9E83-10034066E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'UER Yearly Avg'!$A$2:$A$30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'UER Yearly Avg'!$F$2:$F$30</c:f>
              <c:numCache>
                <c:formatCode>###,###,##0.0</c:formatCode>
                <c:ptCount val="29"/>
                <c:pt idx="0">
                  <c:v>5</c:v>
                </c:pt>
                <c:pt idx="1">
                  <c:v>6.6</c:v>
                </c:pt>
                <c:pt idx="2">
                  <c:v>6.1</c:v>
                </c:pt>
                <c:pt idx="3">
                  <c:v>5.2</c:v>
                </c:pt>
                <c:pt idx="4">
                  <c:v>4.5999999999999996</c:v>
                </c:pt>
                <c:pt idx="5">
                  <c:v>4.3</c:v>
                </c:pt>
                <c:pt idx="6">
                  <c:v>4.3</c:v>
                </c:pt>
                <c:pt idx="7">
                  <c:v>3.9</c:v>
                </c:pt>
                <c:pt idx="8">
                  <c:v>3.4</c:v>
                </c:pt>
                <c:pt idx="9">
                  <c:v>3</c:v>
                </c:pt>
                <c:pt idx="10">
                  <c:v>2.8</c:v>
                </c:pt>
                <c:pt idx="11">
                  <c:v>3.3</c:v>
                </c:pt>
                <c:pt idx="12">
                  <c:v>4</c:v>
                </c:pt>
                <c:pt idx="13">
                  <c:v>4.3</c:v>
                </c:pt>
                <c:pt idx="14">
                  <c:v>3.7</c:v>
                </c:pt>
                <c:pt idx="15">
                  <c:v>3.5</c:v>
                </c:pt>
                <c:pt idx="16">
                  <c:v>3.7</c:v>
                </c:pt>
                <c:pt idx="17">
                  <c:v>4</c:v>
                </c:pt>
                <c:pt idx="18">
                  <c:v>4.7</c:v>
                </c:pt>
                <c:pt idx="19">
                  <c:v>6.6</c:v>
                </c:pt>
                <c:pt idx="20">
                  <c:v>6.1</c:v>
                </c:pt>
                <c:pt idx="21">
                  <c:v>5.5</c:v>
                </c:pt>
                <c:pt idx="22">
                  <c:v>5</c:v>
                </c:pt>
                <c:pt idx="23">
                  <c:v>4.4000000000000004</c:v>
                </c:pt>
                <c:pt idx="24">
                  <c:v>3.9</c:v>
                </c:pt>
                <c:pt idx="25">
                  <c:v>3.6</c:v>
                </c:pt>
                <c:pt idx="26">
                  <c:v>3.2</c:v>
                </c:pt>
                <c:pt idx="27">
                  <c:v>3</c:v>
                </c:pt>
                <c:pt idx="28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AE-4717-9E83-10034066E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964760"/>
        <c:axId val="551965088"/>
      </c:lineChart>
      <c:catAx>
        <c:axId val="55196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965088"/>
        <c:crosses val="autoZero"/>
        <c:auto val="1"/>
        <c:lblAlgn val="ctr"/>
        <c:lblOffset val="100"/>
        <c:noMultiLvlLbl val="0"/>
      </c:catAx>
      <c:valAx>
        <c:axId val="55196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964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Labor Force - Indexed to 2000</a:t>
            </a:r>
          </a:p>
          <a:p>
            <a:pPr>
              <a:defRPr/>
            </a:pPr>
            <a:r>
              <a:rPr lang="en-US" sz="1600" dirty="0"/>
              <a:t>Annual</a:t>
            </a:r>
            <a:r>
              <a:rPr lang="en-US" sz="1600" baseline="0" dirty="0"/>
              <a:t> Averages, NSA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Bennington, VT Micropolitan NECTA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2.7863654466666214E-2"/>
                  <c:y val="6.07553371410930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96-4058-92AD-426660E26C4B}"/>
                </c:ext>
              </c:extLst>
            </c:dLbl>
            <c:dLbl>
              <c:idx val="18"/>
              <c:layout>
                <c:manualLayout>
                  <c:x val="-2.3464130077192707E-2"/>
                  <c:y val="4.050355809406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96-4058-92AD-426660E26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'LF Index Yearly Avg'!$A$2:$A$20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'LF Index Yearly Avg'!$G$2:$G$20</c:f>
              <c:numCache>
                <c:formatCode>0%</c:formatCode>
                <c:ptCount val="19"/>
                <c:pt idx="0">
                  <c:v>0</c:v>
                </c:pt>
                <c:pt idx="1">
                  <c:v>1.3282578764072239E-2</c:v>
                </c:pt>
                <c:pt idx="2">
                  <c:v>1.7737102130072069E-2</c:v>
                </c:pt>
                <c:pt idx="3">
                  <c:v>-5.1834453713452966E-3</c:v>
                </c:pt>
                <c:pt idx="4">
                  <c:v>-1.6036284117599386E-2</c:v>
                </c:pt>
                <c:pt idx="5">
                  <c:v>4.0495666963635824E-3</c:v>
                </c:pt>
                <c:pt idx="6">
                  <c:v>3.6365108933344104E-2</c:v>
                </c:pt>
                <c:pt idx="7">
                  <c:v>2.6727140195998977E-2</c:v>
                </c:pt>
                <c:pt idx="8">
                  <c:v>3.3368429578035208E-2</c:v>
                </c:pt>
                <c:pt idx="9">
                  <c:v>4.3735320320725579E-2</c:v>
                </c:pt>
                <c:pt idx="10">
                  <c:v>1.1824734753381305E-2</c:v>
                </c:pt>
                <c:pt idx="11">
                  <c:v>-3.8875840285089724E-3</c:v>
                </c:pt>
                <c:pt idx="12">
                  <c:v>-2.1057746821090184E-2</c:v>
                </c:pt>
                <c:pt idx="13">
                  <c:v>-4.4869198995707404E-2</c:v>
                </c:pt>
                <c:pt idx="14">
                  <c:v>-7.6374827893415431E-2</c:v>
                </c:pt>
                <c:pt idx="15">
                  <c:v>-8.5445857293269589E-2</c:v>
                </c:pt>
                <c:pt idx="16">
                  <c:v>-9.1763181339596711E-2</c:v>
                </c:pt>
                <c:pt idx="17">
                  <c:v>-9.6217704705596541E-2</c:v>
                </c:pt>
                <c:pt idx="18">
                  <c:v>-9.4597878027051108E-2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96-4058-92AD-426660E26C4B}"/>
            </c:ext>
          </c:extLst>
        </c:ser>
        <c:ser>
          <c:idx val="1"/>
          <c:order val="1"/>
          <c:tx>
            <c:v>Brattleboro, VT-NH LMA, VT part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1.7598097557894449E-2"/>
                  <c:y val="-3.2402846475249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96-4058-92AD-426660E26C4B}"/>
                </c:ext>
              </c:extLst>
            </c:dLbl>
            <c:dLbl>
              <c:idx val="18"/>
              <c:layout>
                <c:manualLayout>
                  <c:x val="-3.2263178856139822E-2"/>
                  <c:y val="-6.8856048759905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96-4058-92AD-426660E26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'LF Index Yearly Avg'!$A$2:$A$20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'LF Index Yearly Avg'!$H$2:$H$20</c:f>
              <c:numCache>
                <c:formatCode>0%</c:formatCode>
                <c:ptCount val="19"/>
                <c:pt idx="0">
                  <c:v>0</c:v>
                </c:pt>
                <c:pt idx="1">
                  <c:v>-1.3195419912314099E-3</c:v>
                </c:pt>
                <c:pt idx="2">
                  <c:v>2.634827395394379E-2</c:v>
                </c:pt>
                <c:pt idx="3">
                  <c:v>2.4305112161069342E-2</c:v>
                </c:pt>
                <c:pt idx="4">
                  <c:v>2.5113863704081973E-2</c:v>
                </c:pt>
                <c:pt idx="5">
                  <c:v>3.6308687694206698E-2</c:v>
                </c:pt>
                <c:pt idx="6">
                  <c:v>2.9710977738049538E-2</c:v>
                </c:pt>
                <c:pt idx="7">
                  <c:v>2.1793725790661078E-2</c:v>
                </c:pt>
                <c:pt idx="8">
                  <c:v>2.7242157238326348E-2</c:v>
                </c:pt>
                <c:pt idx="9">
                  <c:v>4.5715745115566309E-2</c:v>
                </c:pt>
                <c:pt idx="10">
                  <c:v>5.1845230494189654E-2</c:v>
                </c:pt>
                <c:pt idx="11">
                  <c:v>3.2733154556676469E-2</c:v>
                </c:pt>
                <c:pt idx="12">
                  <c:v>1.9793129868471482E-2</c:v>
                </c:pt>
                <c:pt idx="13">
                  <c:v>-4.2140211978035635E-3</c:v>
                </c:pt>
                <c:pt idx="14">
                  <c:v>-2.7965777039969386E-2</c:v>
                </c:pt>
                <c:pt idx="15">
                  <c:v>-3.0392031669007835E-2</c:v>
                </c:pt>
                <c:pt idx="16">
                  <c:v>-3.9458562124888297E-2</c:v>
                </c:pt>
                <c:pt idx="17">
                  <c:v>-5.5293066019665438E-2</c:v>
                </c:pt>
                <c:pt idx="18">
                  <c:v>-6.4444728216915714E-2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196-4058-92AD-426660E26C4B}"/>
            </c:ext>
          </c:extLst>
        </c:ser>
        <c:ser>
          <c:idx val="2"/>
          <c:order val="2"/>
          <c:tx>
            <c:v>Vermont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7.3325406491226873E-3"/>
                  <c:y val="-4.050355809406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96-4058-92AD-426660E26C4B}"/>
                </c:ext>
              </c:extLst>
            </c:dLbl>
            <c:dLbl>
              <c:idx val="18"/>
              <c:layout>
                <c:manualLayout>
                  <c:x val="-3.079667072631518E-2"/>
                  <c:y val="5.265462552228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96-4058-92AD-426660E26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'LF Index Yearly Avg'!$A$2:$A$20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'LF Index Yearly Avg'!$I$2:$I$20</c:f>
              <c:numCache>
                <c:formatCode>0%</c:formatCode>
                <c:ptCount val="19"/>
                <c:pt idx="0">
                  <c:v>0</c:v>
                </c:pt>
                <c:pt idx="1">
                  <c:v>1.708186986276572E-2</c:v>
                </c:pt>
                <c:pt idx="2">
                  <c:v>3.5409952806846112E-2</c:v>
                </c:pt>
                <c:pt idx="3">
                  <c:v>4.3955413935860665E-2</c:v>
                </c:pt>
                <c:pt idx="4">
                  <c:v>4.9091139515515803E-2</c:v>
                </c:pt>
                <c:pt idx="5">
                  <c:v>5.8424159032480105E-2</c:v>
                </c:pt>
                <c:pt idx="6">
                  <c:v>7.7256158646244355E-2</c:v>
                </c:pt>
                <c:pt idx="7">
                  <c:v>6.739508273889272E-2</c:v>
                </c:pt>
                <c:pt idx="8">
                  <c:v>7.0895342240890225E-2</c:v>
                </c:pt>
                <c:pt idx="9">
                  <c:v>8.5792567379995521E-2</c:v>
                </c:pt>
                <c:pt idx="10">
                  <c:v>8.4482987531834253E-2</c:v>
                </c:pt>
                <c:pt idx="11">
                  <c:v>8.0578387708054144E-2</c:v>
                </c:pt>
                <c:pt idx="12">
                  <c:v>7.0768608707197256E-2</c:v>
                </c:pt>
                <c:pt idx="13">
                  <c:v>5.7461587669430658E-2</c:v>
                </c:pt>
                <c:pt idx="14">
                  <c:v>4.7235398486439539E-2</c:v>
                </c:pt>
                <c:pt idx="15">
                  <c:v>3.9899940857684335E-2</c:v>
                </c:pt>
                <c:pt idx="16">
                  <c:v>4.0449119503687347E-2</c:v>
                </c:pt>
                <c:pt idx="17">
                  <c:v>4.4450278210281136E-2</c:v>
                </c:pt>
                <c:pt idx="18">
                  <c:v>4.4226985793774265E-2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196-4058-92AD-426660E26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2290216"/>
        <c:axId val="642291528"/>
      </c:lineChart>
      <c:catAx>
        <c:axId val="64229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291528"/>
        <c:crosses val="autoZero"/>
        <c:auto val="1"/>
        <c:lblAlgn val="ctr"/>
        <c:lblOffset val="100"/>
        <c:noMultiLvlLbl val="0"/>
      </c:catAx>
      <c:valAx>
        <c:axId val="642291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29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U.S. Labor Force</a:t>
            </a:r>
            <a:r>
              <a:rPr lang="en-US" sz="2800" b="1" baseline="0" dirty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 Participation Rate </a:t>
            </a:r>
          </a:p>
          <a:p>
            <a:pPr>
              <a:defRPr/>
            </a:pPr>
            <a:r>
              <a:rPr lang="en-US" sz="1600" b="1" baseline="0" dirty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1950-2017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Franklin Gothic Demi" panose="020B07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Men</c:v>
                </c:pt>
              </c:strCache>
            </c:strRef>
          </c:tx>
          <c:spPr>
            <a:ln w="3492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6666666666666726E-3"/>
                  <c:y val="3.8325769036812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3E-45E3-A147-F3C98E06C170}"/>
                </c:ext>
              </c:extLst>
            </c:dLbl>
            <c:dLbl>
              <c:idx val="807"/>
              <c:layout>
                <c:manualLayout>
                  <c:x val="-2.5333333333333333E-2"/>
                  <c:y val="-5.44629349470499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3E-45E3-A147-F3C98E06C17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Sheet1!$A$3:$A$818</c:f>
              <c:numCache>
                <c:formatCode>General</c:formatCode>
                <c:ptCount val="816"/>
                <c:pt idx="0">
                  <c:v>1950</c:v>
                </c:pt>
                <c:pt idx="1">
                  <c:v>1950</c:v>
                </c:pt>
                <c:pt idx="2">
                  <c:v>1950</c:v>
                </c:pt>
                <c:pt idx="3">
                  <c:v>1950</c:v>
                </c:pt>
                <c:pt idx="4">
                  <c:v>1950</c:v>
                </c:pt>
                <c:pt idx="5">
                  <c:v>1950</c:v>
                </c:pt>
                <c:pt idx="6">
                  <c:v>1950</c:v>
                </c:pt>
                <c:pt idx="7">
                  <c:v>1950</c:v>
                </c:pt>
                <c:pt idx="8">
                  <c:v>1950</c:v>
                </c:pt>
                <c:pt idx="9">
                  <c:v>1950</c:v>
                </c:pt>
                <c:pt idx="10">
                  <c:v>1950</c:v>
                </c:pt>
                <c:pt idx="11">
                  <c:v>1950</c:v>
                </c:pt>
                <c:pt idx="12">
                  <c:v>1951</c:v>
                </c:pt>
                <c:pt idx="13">
                  <c:v>1951</c:v>
                </c:pt>
                <c:pt idx="14">
                  <c:v>1951</c:v>
                </c:pt>
                <c:pt idx="15">
                  <c:v>1951</c:v>
                </c:pt>
                <c:pt idx="16">
                  <c:v>1951</c:v>
                </c:pt>
                <c:pt idx="17">
                  <c:v>1951</c:v>
                </c:pt>
                <c:pt idx="18">
                  <c:v>1951</c:v>
                </c:pt>
                <c:pt idx="19">
                  <c:v>1951</c:v>
                </c:pt>
                <c:pt idx="20">
                  <c:v>1951</c:v>
                </c:pt>
                <c:pt idx="21">
                  <c:v>1951</c:v>
                </c:pt>
                <c:pt idx="22">
                  <c:v>1951</c:v>
                </c:pt>
                <c:pt idx="23">
                  <c:v>1951</c:v>
                </c:pt>
                <c:pt idx="24">
                  <c:v>1952</c:v>
                </c:pt>
                <c:pt idx="25">
                  <c:v>1952</c:v>
                </c:pt>
                <c:pt idx="26">
                  <c:v>1952</c:v>
                </c:pt>
                <c:pt idx="27">
                  <c:v>1952</c:v>
                </c:pt>
                <c:pt idx="28">
                  <c:v>1952</c:v>
                </c:pt>
                <c:pt idx="29">
                  <c:v>1952</c:v>
                </c:pt>
                <c:pt idx="30">
                  <c:v>1952</c:v>
                </c:pt>
                <c:pt idx="31">
                  <c:v>1952</c:v>
                </c:pt>
                <c:pt idx="32">
                  <c:v>1952</c:v>
                </c:pt>
                <c:pt idx="33">
                  <c:v>1952</c:v>
                </c:pt>
                <c:pt idx="34">
                  <c:v>1952</c:v>
                </c:pt>
                <c:pt idx="35">
                  <c:v>1952</c:v>
                </c:pt>
                <c:pt idx="36">
                  <c:v>1953</c:v>
                </c:pt>
                <c:pt idx="37">
                  <c:v>1953</c:v>
                </c:pt>
                <c:pt idx="38">
                  <c:v>1953</c:v>
                </c:pt>
                <c:pt idx="39">
                  <c:v>1953</c:v>
                </c:pt>
                <c:pt idx="40">
                  <c:v>1953</c:v>
                </c:pt>
                <c:pt idx="41">
                  <c:v>1953</c:v>
                </c:pt>
                <c:pt idx="42">
                  <c:v>1953</c:v>
                </c:pt>
                <c:pt idx="43">
                  <c:v>1953</c:v>
                </c:pt>
                <c:pt idx="44">
                  <c:v>1953</c:v>
                </c:pt>
                <c:pt idx="45">
                  <c:v>1953</c:v>
                </c:pt>
                <c:pt idx="46">
                  <c:v>1953</c:v>
                </c:pt>
                <c:pt idx="47">
                  <c:v>1953</c:v>
                </c:pt>
                <c:pt idx="48">
                  <c:v>1954</c:v>
                </c:pt>
                <c:pt idx="49">
                  <c:v>1954</c:v>
                </c:pt>
                <c:pt idx="50">
                  <c:v>1954</c:v>
                </c:pt>
                <c:pt idx="51">
                  <c:v>1954</c:v>
                </c:pt>
                <c:pt idx="52">
                  <c:v>1954</c:v>
                </c:pt>
                <c:pt idx="53">
                  <c:v>1954</c:v>
                </c:pt>
                <c:pt idx="54">
                  <c:v>1954</c:v>
                </c:pt>
                <c:pt idx="55">
                  <c:v>1954</c:v>
                </c:pt>
                <c:pt idx="56">
                  <c:v>1954</c:v>
                </c:pt>
                <c:pt idx="57">
                  <c:v>1954</c:v>
                </c:pt>
                <c:pt idx="58">
                  <c:v>1954</c:v>
                </c:pt>
                <c:pt idx="59">
                  <c:v>1954</c:v>
                </c:pt>
                <c:pt idx="60">
                  <c:v>1955</c:v>
                </c:pt>
                <c:pt idx="61">
                  <c:v>1955</c:v>
                </c:pt>
                <c:pt idx="62">
                  <c:v>1955</c:v>
                </c:pt>
                <c:pt idx="63">
                  <c:v>1955</c:v>
                </c:pt>
                <c:pt idx="64">
                  <c:v>1955</c:v>
                </c:pt>
                <c:pt idx="65">
                  <c:v>1955</c:v>
                </c:pt>
                <c:pt idx="66">
                  <c:v>1955</c:v>
                </c:pt>
                <c:pt idx="67">
                  <c:v>1955</c:v>
                </c:pt>
                <c:pt idx="68">
                  <c:v>1955</c:v>
                </c:pt>
                <c:pt idx="69">
                  <c:v>1955</c:v>
                </c:pt>
                <c:pt idx="70">
                  <c:v>1955</c:v>
                </c:pt>
                <c:pt idx="71">
                  <c:v>1955</c:v>
                </c:pt>
                <c:pt idx="72">
                  <c:v>1956</c:v>
                </c:pt>
                <c:pt idx="73">
                  <c:v>1956</c:v>
                </c:pt>
                <c:pt idx="74">
                  <c:v>1956</c:v>
                </c:pt>
                <c:pt idx="75">
                  <c:v>1956</c:v>
                </c:pt>
                <c:pt idx="76">
                  <c:v>1956</c:v>
                </c:pt>
                <c:pt idx="77">
                  <c:v>1956</c:v>
                </c:pt>
                <c:pt idx="78">
                  <c:v>1956</c:v>
                </c:pt>
                <c:pt idx="79">
                  <c:v>1956</c:v>
                </c:pt>
                <c:pt idx="80">
                  <c:v>1956</c:v>
                </c:pt>
                <c:pt idx="81">
                  <c:v>1956</c:v>
                </c:pt>
                <c:pt idx="82">
                  <c:v>1956</c:v>
                </c:pt>
                <c:pt idx="83">
                  <c:v>1956</c:v>
                </c:pt>
                <c:pt idx="84">
                  <c:v>1957</c:v>
                </c:pt>
                <c:pt idx="85">
                  <c:v>1957</c:v>
                </c:pt>
                <c:pt idx="86">
                  <c:v>1957</c:v>
                </c:pt>
                <c:pt idx="87">
                  <c:v>1957</c:v>
                </c:pt>
                <c:pt idx="88">
                  <c:v>1957</c:v>
                </c:pt>
                <c:pt idx="89">
                  <c:v>1957</c:v>
                </c:pt>
                <c:pt idx="90">
                  <c:v>1957</c:v>
                </c:pt>
                <c:pt idx="91">
                  <c:v>1957</c:v>
                </c:pt>
                <c:pt idx="92">
                  <c:v>1957</c:v>
                </c:pt>
                <c:pt idx="93">
                  <c:v>1957</c:v>
                </c:pt>
                <c:pt idx="94">
                  <c:v>1957</c:v>
                </c:pt>
                <c:pt idx="95">
                  <c:v>1957</c:v>
                </c:pt>
                <c:pt idx="96">
                  <c:v>1958</c:v>
                </c:pt>
                <c:pt idx="97">
                  <c:v>1958</c:v>
                </c:pt>
                <c:pt idx="98">
                  <c:v>1958</c:v>
                </c:pt>
                <c:pt idx="99">
                  <c:v>1958</c:v>
                </c:pt>
                <c:pt idx="100">
                  <c:v>1958</c:v>
                </c:pt>
                <c:pt idx="101">
                  <c:v>1958</c:v>
                </c:pt>
                <c:pt idx="102">
                  <c:v>1958</c:v>
                </c:pt>
                <c:pt idx="103">
                  <c:v>1958</c:v>
                </c:pt>
                <c:pt idx="104">
                  <c:v>1958</c:v>
                </c:pt>
                <c:pt idx="105">
                  <c:v>1958</c:v>
                </c:pt>
                <c:pt idx="106">
                  <c:v>1958</c:v>
                </c:pt>
                <c:pt idx="107">
                  <c:v>1958</c:v>
                </c:pt>
                <c:pt idx="108">
                  <c:v>1959</c:v>
                </c:pt>
                <c:pt idx="109">
                  <c:v>1959</c:v>
                </c:pt>
                <c:pt idx="110">
                  <c:v>1959</c:v>
                </c:pt>
                <c:pt idx="111">
                  <c:v>1959</c:v>
                </c:pt>
                <c:pt idx="112">
                  <c:v>1959</c:v>
                </c:pt>
                <c:pt idx="113">
                  <c:v>1959</c:v>
                </c:pt>
                <c:pt idx="114">
                  <c:v>1959</c:v>
                </c:pt>
                <c:pt idx="115">
                  <c:v>1959</c:v>
                </c:pt>
                <c:pt idx="116">
                  <c:v>1959</c:v>
                </c:pt>
                <c:pt idx="117">
                  <c:v>1959</c:v>
                </c:pt>
                <c:pt idx="118">
                  <c:v>1959</c:v>
                </c:pt>
                <c:pt idx="119">
                  <c:v>1959</c:v>
                </c:pt>
                <c:pt idx="120">
                  <c:v>1960</c:v>
                </c:pt>
                <c:pt idx="121">
                  <c:v>1960</c:v>
                </c:pt>
                <c:pt idx="122">
                  <c:v>1960</c:v>
                </c:pt>
                <c:pt idx="123">
                  <c:v>1960</c:v>
                </c:pt>
                <c:pt idx="124">
                  <c:v>1960</c:v>
                </c:pt>
                <c:pt idx="125">
                  <c:v>1960</c:v>
                </c:pt>
                <c:pt idx="126">
                  <c:v>1960</c:v>
                </c:pt>
                <c:pt idx="127">
                  <c:v>1960</c:v>
                </c:pt>
                <c:pt idx="128">
                  <c:v>1960</c:v>
                </c:pt>
                <c:pt idx="129">
                  <c:v>1960</c:v>
                </c:pt>
                <c:pt idx="130">
                  <c:v>1960</c:v>
                </c:pt>
                <c:pt idx="131">
                  <c:v>1960</c:v>
                </c:pt>
                <c:pt idx="132">
                  <c:v>1961</c:v>
                </c:pt>
                <c:pt idx="133">
                  <c:v>1961</c:v>
                </c:pt>
                <c:pt idx="134">
                  <c:v>1961</c:v>
                </c:pt>
                <c:pt idx="135">
                  <c:v>1961</c:v>
                </c:pt>
                <c:pt idx="136">
                  <c:v>1961</c:v>
                </c:pt>
                <c:pt idx="137">
                  <c:v>1961</c:v>
                </c:pt>
                <c:pt idx="138">
                  <c:v>1961</c:v>
                </c:pt>
                <c:pt idx="139">
                  <c:v>1961</c:v>
                </c:pt>
                <c:pt idx="140">
                  <c:v>1961</c:v>
                </c:pt>
                <c:pt idx="141">
                  <c:v>1961</c:v>
                </c:pt>
                <c:pt idx="142">
                  <c:v>1961</c:v>
                </c:pt>
                <c:pt idx="143">
                  <c:v>1961</c:v>
                </c:pt>
                <c:pt idx="144">
                  <c:v>1962</c:v>
                </c:pt>
                <c:pt idx="145">
                  <c:v>1962</c:v>
                </c:pt>
                <c:pt idx="146">
                  <c:v>1962</c:v>
                </c:pt>
                <c:pt idx="147">
                  <c:v>1962</c:v>
                </c:pt>
                <c:pt idx="148">
                  <c:v>1962</c:v>
                </c:pt>
                <c:pt idx="149">
                  <c:v>1962</c:v>
                </c:pt>
                <c:pt idx="150">
                  <c:v>1962</c:v>
                </c:pt>
                <c:pt idx="151">
                  <c:v>1962</c:v>
                </c:pt>
                <c:pt idx="152">
                  <c:v>1962</c:v>
                </c:pt>
                <c:pt idx="153">
                  <c:v>1962</c:v>
                </c:pt>
                <c:pt idx="154">
                  <c:v>1962</c:v>
                </c:pt>
                <c:pt idx="155">
                  <c:v>1962</c:v>
                </c:pt>
                <c:pt idx="156">
                  <c:v>1963</c:v>
                </c:pt>
                <c:pt idx="157">
                  <c:v>1963</c:v>
                </c:pt>
                <c:pt idx="158">
                  <c:v>1963</c:v>
                </c:pt>
                <c:pt idx="159">
                  <c:v>1963</c:v>
                </c:pt>
                <c:pt idx="160">
                  <c:v>1963</c:v>
                </c:pt>
                <c:pt idx="161">
                  <c:v>1963</c:v>
                </c:pt>
                <c:pt idx="162">
                  <c:v>1963</c:v>
                </c:pt>
                <c:pt idx="163">
                  <c:v>1963</c:v>
                </c:pt>
                <c:pt idx="164">
                  <c:v>1963</c:v>
                </c:pt>
                <c:pt idx="165">
                  <c:v>1963</c:v>
                </c:pt>
                <c:pt idx="166">
                  <c:v>1963</c:v>
                </c:pt>
                <c:pt idx="167">
                  <c:v>1963</c:v>
                </c:pt>
                <c:pt idx="168">
                  <c:v>1964</c:v>
                </c:pt>
                <c:pt idx="169">
                  <c:v>1964</c:v>
                </c:pt>
                <c:pt idx="170">
                  <c:v>1964</c:v>
                </c:pt>
                <c:pt idx="171">
                  <c:v>1964</c:v>
                </c:pt>
                <c:pt idx="172">
                  <c:v>1964</c:v>
                </c:pt>
                <c:pt idx="173">
                  <c:v>1964</c:v>
                </c:pt>
                <c:pt idx="174">
                  <c:v>1964</c:v>
                </c:pt>
                <c:pt idx="175">
                  <c:v>1964</c:v>
                </c:pt>
                <c:pt idx="176">
                  <c:v>1964</c:v>
                </c:pt>
                <c:pt idx="177">
                  <c:v>1964</c:v>
                </c:pt>
                <c:pt idx="178">
                  <c:v>1964</c:v>
                </c:pt>
                <c:pt idx="179">
                  <c:v>1964</c:v>
                </c:pt>
                <c:pt idx="180">
                  <c:v>1965</c:v>
                </c:pt>
                <c:pt idx="181">
                  <c:v>1965</c:v>
                </c:pt>
                <c:pt idx="182">
                  <c:v>1965</c:v>
                </c:pt>
                <c:pt idx="183">
                  <c:v>1965</c:v>
                </c:pt>
                <c:pt idx="184">
                  <c:v>1965</c:v>
                </c:pt>
                <c:pt idx="185">
                  <c:v>1965</c:v>
                </c:pt>
                <c:pt idx="186">
                  <c:v>1965</c:v>
                </c:pt>
                <c:pt idx="187">
                  <c:v>1965</c:v>
                </c:pt>
                <c:pt idx="188">
                  <c:v>1965</c:v>
                </c:pt>
                <c:pt idx="189">
                  <c:v>1965</c:v>
                </c:pt>
                <c:pt idx="190">
                  <c:v>1965</c:v>
                </c:pt>
                <c:pt idx="191">
                  <c:v>1965</c:v>
                </c:pt>
                <c:pt idx="192">
                  <c:v>1966</c:v>
                </c:pt>
                <c:pt idx="193">
                  <c:v>1966</c:v>
                </c:pt>
                <c:pt idx="194">
                  <c:v>1966</c:v>
                </c:pt>
                <c:pt idx="195">
                  <c:v>1966</c:v>
                </c:pt>
                <c:pt idx="196">
                  <c:v>1966</c:v>
                </c:pt>
                <c:pt idx="197">
                  <c:v>1966</c:v>
                </c:pt>
                <c:pt idx="198">
                  <c:v>1966</c:v>
                </c:pt>
                <c:pt idx="199">
                  <c:v>1966</c:v>
                </c:pt>
                <c:pt idx="200">
                  <c:v>1966</c:v>
                </c:pt>
                <c:pt idx="201">
                  <c:v>1966</c:v>
                </c:pt>
                <c:pt idx="202">
                  <c:v>1966</c:v>
                </c:pt>
                <c:pt idx="203">
                  <c:v>1966</c:v>
                </c:pt>
                <c:pt idx="204">
                  <c:v>1967</c:v>
                </c:pt>
                <c:pt idx="205">
                  <c:v>1967</c:v>
                </c:pt>
                <c:pt idx="206">
                  <c:v>1967</c:v>
                </c:pt>
                <c:pt idx="207">
                  <c:v>1967</c:v>
                </c:pt>
                <c:pt idx="208">
                  <c:v>1967</c:v>
                </c:pt>
                <c:pt idx="209">
                  <c:v>1967</c:v>
                </c:pt>
                <c:pt idx="210">
                  <c:v>1967</c:v>
                </c:pt>
                <c:pt idx="211">
                  <c:v>1967</c:v>
                </c:pt>
                <c:pt idx="212">
                  <c:v>1967</c:v>
                </c:pt>
                <c:pt idx="213">
                  <c:v>1967</c:v>
                </c:pt>
                <c:pt idx="214">
                  <c:v>1967</c:v>
                </c:pt>
                <c:pt idx="215">
                  <c:v>1967</c:v>
                </c:pt>
                <c:pt idx="216">
                  <c:v>1968</c:v>
                </c:pt>
                <c:pt idx="217">
                  <c:v>1968</c:v>
                </c:pt>
                <c:pt idx="218">
                  <c:v>1968</c:v>
                </c:pt>
                <c:pt idx="219">
                  <c:v>1968</c:v>
                </c:pt>
                <c:pt idx="220">
                  <c:v>1968</c:v>
                </c:pt>
                <c:pt idx="221">
                  <c:v>1968</c:v>
                </c:pt>
                <c:pt idx="222">
                  <c:v>1968</c:v>
                </c:pt>
                <c:pt idx="223">
                  <c:v>1968</c:v>
                </c:pt>
                <c:pt idx="224">
                  <c:v>1968</c:v>
                </c:pt>
                <c:pt idx="225">
                  <c:v>1968</c:v>
                </c:pt>
                <c:pt idx="226">
                  <c:v>1968</c:v>
                </c:pt>
                <c:pt idx="227">
                  <c:v>1968</c:v>
                </c:pt>
                <c:pt idx="228">
                  <c:v>1969</c:v>
                </c:pt>
                <c:pt idx="229">
                  <c:v>1969</c:v>
                </c:pt>
                <c:pt idx="230">
                  <c:v>1969</c:v>
                </c:pt>
                <c:pt idx="231">
                  <c:v>1969</c:v>
                </c:pt>
                <c:pt idx="232">
                  <c:v>1969</c:v>
                </c:pt>
                <c:pt idx="233">
                  <c:v>1969</c:v>
                </c:pt>
                <c:pt idx="234">
                  <c:v>1969</c:v>
                </c:pt>
                <c:pt idx="235">
                  <c:v>1969</c:v>
                </c:pt>
                <c:pt idx="236">
                  <c:v>1969</c:v>
                </c:pt>
                <c:pt idx="237">
                  <c:v>1969</c:v>
                </c:pt>
                <c:pt idx="238">
                  <c:v>1969</c:v>
                </c:pt>
                <c:pt idx="239">
                  <c:v>1969</c:v>
                </c:pt>
                <c:pt idx="240">
                  <c:v>1970</c:v>
                </c:pt>
                <c:pt idx="241">
                  <c:v>1970</c:v>
                </c:pt>
                <c:pt idx="242">
                  <c:v>1970</c:v>
                </c:pt>
                <c:pt idx="243">
                  <c:v>1970</c:v>
                </c:pt>
                <c:pt idx="244">
                  <c:v>1970</c:v>
                </c:pt>
                <c:pt idx="245">
                  <c:v>1970</c:v>
                </c:pt>
                <c:pt idx="246">
                  <c:v>1970</c:v>
                </c:pt>
                <c:pt idx="247">
                  <c:v>1970</c:v>
                </c:pt>
                <c:pt idx="248">
                  <c:v>1970</c:v>
                </c:pt>
                <c:pt idx="249">
                  <c:v>1970</c:v>
                </c:pt>
                <c:pt idx="250">
                  <c:v>1970</c:v>
                </c:pt>
                <c:pt idx="251">
                  <c:v>1970</c:v>
                </c:pt>
                <c:pt idx="252">
                  <c:v>1971</c:v>
                </c:pt>
                <c:pt idx="253">
                  <c:v>1971</c:v>
                </c:pt>
                <c:pt idx="254">
                  <c:v>1971</c:v>
                </c:pt>
                <c:pt idx="255">
                  <c:v>1971</c:v>
                </c:pt>
                <c:pt idx="256">
                  <c:v>1971</c:v>
                </c:pt>
                <c:pt idx="257">
                  <c:v>1971</c:v>
                </c:pt>
                <c:pt idx="258">
                  <c:v>1971</c:v>
                </c:pt>
                <c:pt idx="259">
                  <c:v>1971</c:v>
                </c:pt>
                <c:pt idx="260">
                  <c:v>1971</c:v>
                </c:pt>
                <c:pt idx="261">
                  <c:v>1971</c:v>
                </c:pt>
                <c:pt idx="262">
                  <c:v>1971</c:v>
                </c:pt>
                <c:pt idx="263">
                  <c:v>1971</c:v>
                </c:pt>
                <c:pt idx="264">
                  <c:v>1972</c:v>
                </c:pt>
                <c:pt idx="265">
                  <c:v>1972</c:v>
                </c:pt>
                <c:pt idx="266">
                  <c:v>1972</c:v>
                </c:pt>
                <c:pt idx="267">
                  <c:v>1972</c:v>
                </c:pt>
                <c:pt idx="268">
                  <c:v>1972</c:v>
                </c:pt>
                <c:pt idx="269">
                  <c:v>1972</c:v>
                </c:pt>
                <c:pt idx="270">
                  <c:v>1972</c:v>
                </c:pt>
                <c:pt idx="271">
                  <c:v>1972</c:v>
                </c:pt>
                <c:pt idx="272">
                  <c:v>1972</c:v>
                </c:pt>
                <c:pt idx="273">
                  <c:v>1972</c:v>
                </c:pt>
                <c:pt idx="274">
                  <c:v>1972</c:v>
                </c:pt>
                <c:pt idx="275">
                  <c:v>1972</c:v>
                </c:pt>
                <c:pt idx="276">
                  <c:v>1973</c:v>
                </c:pt>
                <c:pt idx="277">
                  <c:v>1973</c:v>
                </c:pt>
                <c:pt idx="278">
                  <c:v>1973</c:v>
                </c:pt>
                <c:pt idx="279">
                  <c:v>1973</c:v>
                </c:pt>
                <c:pt idx="280">
                  <c:v>1973</c:v>
                </c:pt>
                <c:pt idx="281">
                  <c:v>1973</c:v>
                </c:pt>
                <c:pt idx="282">
                  <c:v>1973</c:v>
                </c:pt>
                <c:pt idx="283">
                  <c:v>1973</c:v>
                </c:pt>
                <c:pt idx="284">
                  <c:v>1973</c:v>
                </c:pt>
                <c:pt idx="285">
                  <c:v>1973</c:v>
                </c:pt>
                <c:pt idx="286">
                  <c:v>1973</c:v>
                </c:pt>
                <c:pt idx="287">
                  <c:v>1973</c:v>
                </c:pt>
                <c:pt idx="288">
                  <c:v>1974</c:v>
                </c:pt>
                <c:pt idx="289">
                  <c:v>1974</c:v>
                </c:pt>
                <c:pt idx="290">
                  <c:v>1974</c:v>
                </c:pt>
                <c:pt idx="291">
                  <c:v>1974</c:v>
                </c:pt>
                <c:pt idx="292">
                  <c:v>1974</c:v>
                </c:pt>
                <c:pt idx="293">
                  <c:v>1974</c:v>
                </c:pt>
                <c:pt idx="294">
                  <c:v>1974</c:v>
                </c:pt>
                <c:pt idx="295">
                  <c:v>1974</c:v>
                </c:pt>
                <c:pt idx="296">
                  <c:v>1974</c:v>
                </c:pt>
                <c:pt idx="297">
                  <c:v>1974</c:v>
                </c:pt>
                <c:pt idx="298">
                  <c:v>1974</c:v>
                </c:pt>
                <c:pt idx="299">
                  <c:v>1974</c:v>
                </c:pt>
                <c:pt idx="300">
                  <c:v>1975</c:v>
                </c:pt>
                <c:pt idx="301">
                  <c:v>1975</c:v>
                </c:pt>
                <c:pt idx="302">
                  <c:v>1975</c:v>
                </c:pt>
                <c:pt idx="303">
                  <c:v>1975</c:v>
                </c:pt>
                <c:pt idx="304">
                  <c:v>1975</c:v>
                </c:pt>
                <c:pt idx="305">
                  <c:v>1975</c:v>
                </c:pt>
                <c:pt idx="306">
                  <c:v>1975</c:v>
                </c:pt>
                <c:pt idx="307">
                  <c:v>1975</c:v>
                </c:pt>
                <c:pt idx="308">
                  <c:v>1975</c:v>
                </c:pt>
                <c:pt idx="309">
                  <c:v>1975</c:v>
                </c:pt>
                <c:pt idx="310">
                  <c:v>1975</c:v>
                </c:pt>
                <c:pt idx="311">
                  <c:v>1975</c:v>
                </c:pt>
                <c:pt idx="312">
                  <c:v>1976</c:v>
                </c:pt>
                <c:pt idx="313">
                  <c:v>1976</c:v>
                </c:pt>
                <c:pt idx="314">
                  <c:v>1976</c:v>
                </c:pt>
                <c:pt idx="315">
                  <c:v>1976</c:v>
                </c:pt>
                <c:pt idx="316">
                  <c:v>1976</c:v>
                </c:pt>
                <c:pt idx="317">
                  <c:v>1976</c:v>
                </c:pt>
                <c:pt idx="318">
                  <c:v>1976</c:v>
                </c:pt>
                <c:pt idx="319">
                  <c:v>1976</c:v>
                </c:pt>
                <c:pt idx="320">
                  <c:v>1976</c:v>
                </c:pt>
                <c:pt idx="321">
                  <c:v>1976</c:v>
                </c:pt>
                <c:pt idx="322">
                  <c:v>1976</c:v>
                </c:pt>
                <c:pt idx="323">
                  <c:v>1976</c:v>
                </c:pt>
                <c:pt idx="324">
                  <c:v>1977</c:v>
                </c:pt>
                <c:pt idx="325">
                  <c:v>1977</c:v>
                </c:pt>
                <c:pt idx="326">
                  <c:v>1977</c:v>
                </c:pt>
                <c:pt idx="327">
                  <c:v>1977</c:v>
                </c:pt>
                <c:pt idx="328">
                  <c:v>1977</c:v>
                </c:pt>
                <c:pt idx="329">
                  <c:v>1977</c:v>
                </c:pt>
                <c:pt idx="330">
                  <c:v>1977</c:v>
                </c:pt>
                <c:pt idx="331">
                  <c:v>1977</c:v>
                </c:pt>
                <c:pt idx="332">
                  <c:v>1977</c:v>
                </c:pt>
                <c:pt idx="333">
                  <c:v>1977</c:v>
                </c:pt>
                <c:pt idx="334">
                  <c:v>1977</c:v>
                </c:pt>
                <c:pt idx="335">
                  <c:v>1977</c:v>
                </c:pt>
                <c:pt idx="336">
                  <c:v>1978</c:v>
                </c:pt>
                <c:pt idx="337">
                  <c:v>1978</c:v>
                </c:pt>
                <c:pt idx="338">
                  <c:v>1978</c:v>
                </c:pt>
                <c:pt idx="339">
                  <c:v>1978</c:v>
                </c:pt>
                <c:pt idx="340">
                  <c:v>1978</c:v>
                </c:pt>
                <c:pt idx="341">
                  <c:v>1978</c:v>
                </c:pt>
                <c:pt idx="342">
                  <c:v>1978</c:v>
                </c:pt>
                <c:pt idx="343">
                  <c:v>1978</c:v>
                </c:pt>
                <c:pt idx="344">
                  <c:v>1978</c:v>
                </c:pt>
                <c:pt idx="345">
                  <c:v>1978</c:v>
                </c:pt>
                <c:pt idx="346">
                  <c:v>1978</c:v>
                </c:pt>
                <c:pt idx="347">
                  <c:v>1978</c:v>
                </c:pt>
                <c:pt idx="348">
                  <c:v>1979</c:v>
                </c:pt>
                <c:pt idx="349">
                  <c:v>1979</c:v>
                </c:pt>
                <c:pt idx="350">
                  <c:v>1979</c:v>
                </c:pt>
                <c:pt idx="351">
                  <c:v>1979</c:v>
                </c:pt>
                <c:pt idx="352">
                  <c:v>1979</c:v>
                </c:pt>
                <c:pt idx="353">
                  <c:v>1979</c:v>
                </c:pt>
                <c:pt idx="354">
                  <c:v>1979</c:v>
                </c:pt>
                <c:pt idx="355">
                  <c:v>1979</c:v>
                </c:pt>
                <c:pt idx="356">
                  <c:v>1979</c:v>
                </c:pt>
                <c:pt idx="357">
                  <c:v>1979</c:v>
                </c:pt>
                <c:pt idx="358">
                  <c:v>1979</c:v>
                </c:pt>
                <c:pt idx="359">
                  <c:v>1979</c:v>
                </c:pt>
                <c:pt idx="360">
                  <c:v>1980</c:v>
                </c:pt>
                <c:pt idx="361">
                  <c:v>1980</c:v>
                </c:pt>
                <c:pt idx="362">
                  <c:v>1980</c:v>
                </c:pt>
                <c:pt idx="363">
                  <c:v>1980</c:v>
                </c:pt>
                <c:pt idx="364">
                  <c:v>1980</c:v>
                </c:pt>
                <c:pt idx="365">
                  <c:v>1980</c:v>
                </c:pt>
                <c:pt idx="366">
                  <c:v>1980</c:v>
                </c:pt>
                <c:pt idx="367">
                  <c:v>1980</c:v>
                </c:pt>
                <c:pt idx="368">
                  <c:v>1980</c:v>
                </c:pt>
                <c:pt idx="369">
                  <c:v>1980</c:v>
                </c:pt>
                <c:pt idx="370">
                  <c:v>1980</c:v>
                </c:pt>
                <c:pt idx="371">
                  <c:v>1980</c:v>
                </c:pt>
                <c:pt idx="372">
                  <c:v>1981</c:v>
                </c:pt>
                <c:pt idx="373">
                  <c:v>1981</c:v>
                </c:pt>
                <c:pt idx="374">
                  <c:v>1981</c:v>
                </c:pt>
                <c:pt idx="375">
                  <c:v>1981</c:v>
                </c:pt>
                <c:pt idx="376">
                  <c:v>1981</c:v>
                </c:pt>
                <c:pt idx="377">
                  <c:v>1981</c:v>
                </c:pt>
                <c:pt idx="378">
                  <c:v>1981</c:v>
                </c:pt>
                <c:pt idx="379">
                  <c:v>1981</c:v>
                </c:pt>
                <c:pt idx="380">
                  <c:v>1981</c:v>
                </c:pt>
                <c:pt idx="381">
                  <c:v>1981</c:v>
                </c:pt>
                <c:pt idx="382">
                  <c:v>1981</c:v>
                </c:pt>
                <c:pt idx="383">
                  <c:v>1981</c:v>
                </c:pt>
                <c:pt idx="384">
                  <c:v>1982</c:v>
                </c:pt>
                <c:pt idx="385">
                  <c:v>1982</c:v>
                </c:pt>
                <c:pt idx="386">
                  <c:v>1982</c:v>
                </c:pt>
                <c:pt idx="387">
                  <c:v>1982</c:v>
                </c:pt>
                <c:pt idx="388">
                  <c:v>1982</c:v>
                </c:pt>
                <c:pt idx="389">
                  <c:v>1982</c:v>
                </c:pt>
                <c:pt idx="390">
                  <c:v>1982</c:v>
                </c:pt>
                <c:pt idx="391">
                  <c:v>1982</c:v>
                </c:pt>
                <c:pt idx="392">
                  <c:v>1982</c:v>
                </c:pt>
                <c:pt idx="393">
                  <c:v>1982</c:v>
                </c:pt>
                <c:pt idx="394">
                  <c:v>1982</c:v>
                </c:pt>
                <c:pt idx="395">
                  <c:v>1982</c:v>
                </c:pt>
                <c:pt idx="396">
                  <c:v>1983</c:v>
                </c:pt>
                <c:pt idx="397">
                  <c:v>1983</c:v>
                </c:pt>
                <c:pt idx="398">
                  <c:v>1983</c:v>
                </c:pt>
                <c:pt idx="399">
                  <c:v>1983</c:v>
                </c:pt>
                <c:pt idx="400">
                  <c:v>1983</c:v>
                </c:pt>
                <c:pt idx="401">
                  <c:v>1983</c:v>
                </c:pt>
                <c:pt idx="402">
                  <c:v>1983</c:v>
                </c:pt>
                <c:pt idx="403">
                  <c:v>1983</c:v>
                </c:pt>
                <c:pt idx="404">
                  <c:v>1983</c:v>
                </c:pt>
                <c:pt idx="405">
                  <c:v>1983</c:v>
                </c:pt>
                <c:pt idx="406">
                  <c:v>1983</c:v>
                </c:pt>
                <c:pt idx="407">
                  <c:v>1983</c:v>
                </c:pt>
                <c:pt idx="408">
                  <c:v>1984</c:v>
                </c:pt>
                <c:pt idx="409">
                  <c:v>1984</c:v>
                </c:pt>
                <c:pt idx="410">
                  <c:v>1984</c:v>
                </c:pt>
                <c:pt idx="411">
                  <c:v>1984</c:v>
                </c:pt>
                <c:pt idx="412">
                  <c:v>1984</c:v>
                </c:pt>
                <c:pt idx="413">
                  <c:v>1984</c:v>
                </c:pt>
                <c:pt idx="414">
                  <c:v>1984</c:v>
                </c:pt>
                <c:pt idx="415">
                  <c:v>1984</c:v>
                </c:pt>
                <c:pt idx="416">
                  <c:v>1984</c:v>
                </c:pt>
                <c:pt idx="417">
                  <c:v>1984</c:v>
                </c:pt>
                <c:pt idx="418">
                  <c:v>1984</c:v>
                </c:pt>
                <c:pt idx="419">
                  <c:v>1984</c:v>
                </c:pt>
                <c:pt idx="420">
                  <c:v>1985</c:v>
                </c:pt>
                <c:pt idx="421">
                  <c:v>1985</c:v>
                </c:pt>
                <c:pt idx="422">
                  <c:v>1985</c:v>
                </c:pt>
                <c:pt idx="423">
                  <c:v>1985</c:v>
                </c:pt>
                <c:pt idx="424">
                  <c:v>1985</c:v>
                </c:pt>
                <c:pt idx="425">
                  <c:v>1985</c:v>
                </c:pt>
                <c:pt idx="426">
                  <c:v>1985</c:v>
                </c:pt>
                <c:pt idx="427">
                  <c:v>1985</c:v>
                </c:pt>
                <c:pt idx="428">
                  <c:v>1985</c:v>
                </c:pt>
                <c:pt idx="429">
                  <c:v>1985</c:v>
                </c:pt>
                <c:pt idx="430">
                  <c:v>1985</c:v>
                </c:pt>
                <c:pt idx="431">
                  <c:v>1985</c:v>
                </c:pt>
                <c:pt idx="432">
                  <c:v>1986</c:v>
                </c:pt>
                <c:pt idx="433">
                  <c:v>1986</c:v>
                </c:pt>
                <c:pt idx="434">
                  <c:v>1986</c:v>
                </c:pt>
                <c:pt idx="435">
                  <c:v>1986</c:v>
                </c:pt>
                <c:pt idx="436">
                  <c:v>1986</c:v>
                </c:pt>
                <c:pt idx="437">
                  <c:v>1986</c:v>
                </c:pt>
                <c:pt idx="438">
                  <c:v>1986</c:v>
                </c:pt>
                <c:pt idx="439">
                  <c:v>1986</c:v>
                </c:pt>
                <c:pt idx="440">
                  <c:v>1986</c:v>
                </c:pt>
                <c:pt idx="441">
                  <c:v>1986</c:v>
                </c:pt>
                <c:pt idx="442">
                  <c:v>1986</c:v>
                </c:pt>
                <c:pt idx="443">
                  <c:v>1986</c:v>
                </c:pt>
                <c:pt idx="444">
                  <c:v>1987</c:v>
                </c:pt>
                <c:pt idx="445">
                  <c:v>1987</c:v>
                </c:pt>
                <c:pt idx="446">
                  <c:v>1987</c:v>
                </c:pt>
                <c:pt idx="447">
                  <c:v>1987</c:v>
                </c:pt>
                <c:pt idx="448">
                  <c:v>1987</c:v>
                </c:pt>
                <c:pt idx="449">
                  <c:v>1987</c:v>
                </c:pt>
                <c:pt idx="450">
                  <c:v>1987</c:v>
                </c:pt>
                <c:pt idx="451">
                  <c:v>1987</c:v>
                </c:pt>
                <c:pt idx="452">
                  <c:v>1987</c:v>
                </c:pt>
                <c:pt idx="453">
                  <c:v>1987</c:v>
                </c:pt>
                <c:pt idx="454">
                  <c:v>1987</c:v>
                </c:pt>
                <c:pt idx="455">
                  <c:v>1987</c:v>
                </c:pt>
                <c:pt idx="456">
                  <c:v>1988</c:v>
                </c:pt>
                <c:pt idx="457">
                  <c:v>1988</c:v>
                </c:pt>
                <c:pt idx="458">
                  <c:v>1988</c:v>
                </c:pt>
                <c:pt idx="459">
                  <c:v>1988</c:v>
                </c:pt>
                <c:pt idx="460">
                  <c:v>1988</c:v>
                </c:pt>
                <c:pt idx="461">
                  <c:v>1988</c:v>
                </c:pt>
                <c:pt idx="462">
                  <c:v>1988</c:v>
                </c:pt>
                <c:pt idx="463">
                  <c:v>1988</c:v>
                </c:pt>
                <c:pt idx="464">
                  <c:v>1988</c:v>
                </c:pt>
                <c:pt idx="465">
                  <c:v>1988</c:v>
                </c:pt>
                <c:pt idx="466">
                  <c:v>1988</c:v>
                </c:pt>
                <c:pt idx="467">
                  <c:v>1988</c:v>
                </c:pt>
                <c:pt idx="468">
                  <c:v>1989</c:v>
                </c:pt>
                <c:pt idx="469">
                  <c:v>1989</c:v>
                </c:pt>
                <c:pt idx="470">
                  <c:v>1989</c:v>
                </c:pt>
                <c:pt idx="471">
                  <c:v>1989</c:v>
                </c:pt>
                <c:pt idx="472">
                  <c:v>1989</c:v>
                </c:pt>
                <c:pt idx="473">
                  <c:v>1989</c:v>
                </c:pt>
                <c:pt idx="474">
                  <c:v>1989</c:v>
                </c:pt>
                <c:pt idx="475">
                  <c:v>1989</c:v>
                </c:pt>
                <c:pt idx="476">
                  <c:v>1989</c:v>
                </c:pt>
                <c:pt idx="477">
                  <c:v>1989</c:v>
                </c:pt>
                <c:pt idx="478">
                  <c:v>1989</c:v>
                </c:pt>
                <c:pt idx="479">
                  <c:v>1989</c:v>
                </c:pt>
                <c:pt idx="480">
                  <c:v>1990</c:v>
                </c:pt>
                <c:pt idx="481">
                  <c:v>1990</c:v>
                </c:pt>
                <c:pt idx="482">
                  <c:v>1990</c:v>
                </c:pt>
                <c:pt idx="483">
                  <c:v>1990</c:v>
                </c:pt>
                <c:pt idx="484">
                  <c:v>1990</c:v>
                </c:pt>
                <c:pt idx="485">
                  <c:v>1990</c:v>
                </c:pt>
                <c:pt idx="486">
                  <c:v>1990</c:v>
                </c:pt>
                <c:pt idx="487">
                  <c:v>1990</c:v>
                </c:pt>
                <c:pt idx="488">
                  <c:v>1990</c:v>
                </c:pt>
                <c:pt idx="489">
                  <c:v>1990</c:v>
                </c:pt>
                <c:pt idx="490">
                  <c:v>1990</c:v>
                </c:pt>
                <c:pt idx="491">
                  <c:v>1990</c:v>
                </c:pt>
                <c:pt idx="492">
                  <c:v>1991</c:v>
                </c:pt>
                <c:pt idx="493">
                  <c:v>1991</c:v>
                </c:pt>
                <c:pt idx="494">
                  <c:v>1991</c:v>
                </c:pt>
                <c:pt idx="495">
                  <c:v>1991</c:v>
                </c:pt>
                <c:pt idx="496">
                  <c:v>1991</c:v>
                </c:pt>
                <c:pt idx="497">
                  <c:v>1991</c:v>
                </c:pt>
                <c:pt idx="498">
                  <c:v>1991</c:v>
                </c:pt>
                <c:pt idx="499">
                  <c:v>1991</c:v>
                </c:pt>
                <c:pt idx="500">
                  <c:v>1991</c:v>
                </c:pt>
                <c:pt idx="501">
                  <c:v>1991</c:v>
                </c:pt>
                <c:pt idx="502">
                  <c:v>1991</c:v>
                </c:pt>
                <c:pt idx="503">
                  <c:v>1991</c:v>
                </c:pt>
                <c:pt idx="504">
                  <c:v>1992</c:v>
                </c:pt>
                <c:pt idx="505">
                  <c:v>1992</c:v>
                </c:pt>
                <c:pt idx="506">
                  <c:v>1992</c:v>
                </c:pt>
                <c:pt idx="507">
                  <c:v>1992</c:v>
                </c:pt>
                <c:pt idx="508">
                  <c:v>1992</c:v>
                </c:pt>
                <c:pt idx="509">
                  <c:v>1992</c:v>
                </c:pt>
                <c:pt idx="510">
                  <c:v>1992</c:v>
                </c:pt>
                <c:pt idx="511">
                  <c:v>1992</c:v>
                </c:pt>
                <c:pt idx="512">
                  <c:v>1992</c:v>
                </c:pt>
                <c:pt idx="513">
                  <c:v>1992</c:v>
                </c:pt>
                <c:pt idx="514">
                  <c:v>1992</c:v>
                </c:pt>
                <c:pt idx="515">
                  <c:v>1992</c:v>
                </c:pt>
                <c:pt idx="516">
                  <c:v>1993</c:v>
                </c:pt>
                <c:pt idx="517">
                  <c:v>1993</c:v>
                </c:pt>
                <c:pt idx="518">
                  <c:v>1993</c:v>
                </c:pt>
                <c:pt idx="519">
                  <c:v>1993</c:v>
                </c:pt>
                <c:pt idx="520">
                  <c:v>1993</c:v>
                </c:pt>
                <c:pt idx="521">
                  <c:v>1993</c:v>
                </c:pt>
                <c:pt idx="522">
                  <c:v>1993</c:v>
                </c:pt>
                <c:pt idx="523">
                  <c:v>1993</c:v>
                </c:pt>
                <c:pt idx="524">
                  <c:v>1993</c:v>
                </c:pt>
                <c:pt idx="525">
                  <c:v>1993</c:v>
                </c:pt>
                <c:pt idx="526">
                  <c:v>1993</c:v>
                </c:pt>
                <c:pt idx="527">
                  <c:v>1993</c:v>
                </c:pt>
                <c:pt idx="528">
                  <c:v>1994</c:v>
                </c:pt>
                <c:pt idx="529">
                  <c:v>1994</c:v>
                </c:pt>
                <c:pt idx="530">
                  <c:v>1994</c:v>
                </c:pt>
                <c:pt idx="531">
                  <c:v>1994</c:v>
                </c:pt>
                <c:pt idx="532">
                  <c:v>1994</c:v>
                </c:pt>
                <c:pt idx="533">
                  <c:v>1994</c:v>
                </c:pt>
                <c:pt idx="534">
                  <c:v>1994</c:v>
                </c:pt>
                <c:pt idx="535">
                  <c:v>1994</c:v>
                </c:pt>
                <c:pt idx="536">
                  <c:v>1994</c:v>
                </c:pt>
                <c:pt idx="537">
                  <c:v>1994</c:v>
                </c:pt>
                <c:pt idx="538">
                  <c:v>1994</c:v>
                </c:pt>
                <c:pt idx="539">
                  <c:v>1994</c:v>
                </c:pt>
                <c:pt idx="540">
                  <c:v>1995</c:v>
                </c:pt>
                <c:pt idx="541">
                  <c:v>1995</c:v>
                </c:pt>
                <c:pt idx="542">
                  <c:v>1995</c:v>
                </c:pt>
                <c:pt idx="543">
                  <c:v>1995</c:v>
                </c:pt>
                <c:pt idx="544">
                  <c:v>1995</c:v>
                </c:pt>
                <c:pt idx="545">
                  <c:v>1995</c:v>
                </c:pt>
                <c:pt idx="546">
                  <c:v>1995</c:v>
                </c:pt>
                <c:pt idx="547">
                  <c:v>1995</c:v>
                </c:pt>
                <c:pt idx="548">
                  <c:v>1995</c:v>
                </c:pt>
                <c:pt idx="549">
                  <c:v>1995</c:v>
                </c:pt>
                <c:pt idx="550">
                  <c:v>1995</c:v>
                </c:pt>
                <c:pt idx="551">
                  <c:v>1995</c:v>
                </c:pt>
                <c:pt idx="552">
                  <c:v>1996</c:v>
                </c:pt>
                <c:pt idx="553">
                  <c:v>1996</c:v>
                </c:pt>
                <c:pt idx="554">
                  <c:v>1996</c:v>
                </c:pt>
                <c:pt idx="555">
                  <c:v>1996</c:v>
                </c:pt>
                <c:pt idx="556">
                  <c:v>1996</c:v>
                </c:pt>
                <c:pt idx="557">
                  <c:v>1996</c:v>
                </c:pt>
                <c:pt idx="558">
                  <c:v>1996</c:v>
                </c:pt>
                <c:pt idx="559">
                  <c:v>1996</c:v>
                </c:pt>
                <c:pt idx="560">
                  <c:v>1996</c:v>
                </c:pt>
                <c:pt idx="561">
                  <c:v>1996</c:v>
                </c:pt>
                <c:pt idx="562">
                  <c:v>1996</c:v>
                </c:pt>
                <c:pt idx="563">
                  <c:v>1996</c:v>
                </c:pt>
                <c:pt idx="564">
                  <c:v>1997</c:v>
                </c:pt>
                <c:pt idx="565">
                  <c:v>1997</c:v>
                </c:pt>
                <c:pt idx="566">
                  <c:v>1997</c:v>
                </c:pt>
                <c:pt idx="567">
                  <c:v>1997</c:v>
                </c:pt>
                <c:pt idx="568">
                  <c:v>1997</c:v>
                </c:pt>
                <c:pt idx="569">
                  <c:v>1997</c:v>
                </c:pt>
                <c:pt idx="570">
                  <c:v>1997</c:v>
                </c:pt>
                <c:pt idx="571">
                  <c:v>1997</c:v>
                </c:pt>
                <c:pt idx="572">
                  <c:v>1997</c:v>
                </c:pt>
                <c:pt idx="573">
                  <c:v>1997</c:v>
                </c:pt>
                <c:pt idx="574">
                  <c:v>1997</c:v>
                </c:pt>
                <c:pt idx="575">
                  <c:v>1997</c:v>
                </c:pt>
                <c:pt idx="576">
                  <c:v>1998</c:v>
                </c:pt>
                <c:pt idx="577">
                  <c:v>1998</c:v>
                </c:pt>
                <c:pt idx="578">
                  <c:v>1998</c:v>
                </c:pt>
                <c:pt idx="579">
                  <c:v>1998</c:v>
                </c:pt>
                <c:pt idx="580">
                  <c:v>1998</c:v>
                </c:pt>
                <c:pt idx="581">
                  <c:v>1998</c:v>
                </c:pt>
                <c:pt idx="582">
                  <c:v>1998</c:v>
                </c:pt>
                <c:pt idx="583">
                  <c:v>1998</c:v>
                </c:pt>
                <c:pt idx="584">
                  <c:v>1998</c:v>
                </c:pt>
                <c:pt idx="585">
                  <c:v>1998</c:v>
                </c:pt>
                <c:pt idx="586">
                  <c:v>1998</c:v>
                </c:pt>
                <c:pt idx="587">
                  <c:v>1998</c:v>
                </c:pt>
                <c:pt idx="588">
                  <c:v>1999</c:v>
                </c:pt>
                <c:pt idx="589">
                  <c:v>1999</c:v>
                </c:pt>
                <c:pt idx="590">
                  <c:v>1999</c:v>
                </c:pt>
                <c:pt idx="591">
                  <c:v>1999</c:v>
                </c:pt>
                <c:pt idx="592">
                  <c:v>1999</c:v>
                </c:pt>
                <c:pt idx="593">
                  <c:v>1999</c:v>
                </c:pt>
                <c:pt idx="594">
                  <c:v>1999</c:v>
                </c:pt>
                <c:pt idx="595">
                  <c:v>1999</c:v>
                </c:pt>
                <c:pt idx="596">
                  <c:v>1999</c:v>
                </c:pt>
                <c:pt idx="597">
                  <c:v>1999</c:v>
                </c:pt>
                <c:pt idx="598">
                  <c:v>1999</c:v>
                </c:pt>
                <c:pt idx="599">
                  <c:v>1999</c:v>
                </c:pt>
                <c:pt idx="600">
                  <c:v>2000</c:v>
                </c:pt>
                <c:pt idx="601">
                  <c:v>2000</c:v>
                </c:pt>
                <c:pt idx="602">
                  <c:v>2000</c:v>
                </c:pt>
                <c:pt idx="603">
                  <c:v>2000</c:v>
                </c:pt>
                <c:pt idx="604">
                  <c:v>2000</c:v>
                </c:pt>
                <c:pt idx="605">
                  <c:v>2000</c:v>
                </c:pt>
                <c:pt idx="606">
                  <c:v>2000</c:v>
                </c:pt>
                <c:pt idx="607">
                  <c:v>2000</c:v>
                </c:pt>
                <c:pt idx="608">
                  <c:v>2000</c:v>
                </c:pt>
                <c:pt idx="609">
                  <c:v>2000</c:v>
                </c:pt>
                <c:pt idx="610">
                  <c:v>2000</c:v>
                </c:pt>
                <c:pt idx="611">
                  <c:v>2000</c:v>
                </c:pt>
                <c:pt idx="612">
                  <c:v>2001</c:v>
                </c:pt>
                <c:pt idx="613">
                  <c:v>2001</c:v>
                </c:pt>
                <c:pt idx="614">
                  <c:v>2001</c:v>
                </c:pt>
                <c:pt idx="615">
                  <c:v>2001</c:v>
                </c:pt>
                <c:pt idx="616">
                  <c:v>2001</c:v>
                </c:pt>
                <c:pt idx="617">
                  <c:v>2001</c:v>
                </c:pt>
                <c:pt idx="618">
                  <c:v>2001</c:v>
                </c:pt>
                <c:pt idx="619">
                  <c:v>2001</c:v>
                </c:pt>
                <c:pt idx="620">
                  <c:v>2001</c:v>
                </c:pt>
                <c:pt idx="621">
                  <c:v>2001</c:v>
                </c:pt>
                <c:pt idx="622">
                  <c:v>2001</c:v>
                </c:pt>
                <c:pt idx="623">
                  <c:v>2001</c:v>
                </c:pt>
                <c:pt idx="624">
                  <c:v>2002</c:v>
                </c:pt>
                <c:pt idx="625">
                  <c:v>2002</c:v>
                </c:pt>
                <c:pt idx="626">
                  <c:v>2002</c:v>
                </c:pt>
                <c:pt idx="627">
                  <c:v>2002</c:v>
                </c:pt>
                <c:pt idx="628">
                  <c:v>2002</c:v>
                </c:pt>
                <c:pt idx="629">
                  <c:v>2002</c:v>
                </c:pt>
                <c:pt idx="630">
                  <c:v>2002</c:v>
                </c:pt>
                <c:pt idx="631">
                  <c:v>2002</c:v>
                </c:pt>
                <c:pt idx="632">
                  <c:v>2002</c:v>
                </c:pt>
                <c:pt idx="633">
                  <c:v>2002</c:v>
                </c:pt>
                <c:pt idx="634">
                  <c:v>2002</c:v>
                </c:pt>
                <c:pt idx="635">
                  <c:v>2002</c:v>
                </c:pt>
                <c:pt idx="636">
                  <c:v>2003</c:v>
                </c:pt>
                <c:pt idx="637">
                  <c:v>2003</c:v>
                </c:pt>
                <c:pt idx="638">
                  <c:v>2003</c:v>
                </c:pt>
                <c:pt idx="639">
                  <c:v>2003</c:v>
                </c:pt>
                <c:pt idx="640">
                  <c:v>2003</c:v>
                </c:pt>
                <c:pt idx="641">
                  <c:v>2003</c:v>
                </c:pt>
                <c:pt idx="642">
                  <c:v>2003</c:v>
                </c:pt>
                <c:pt idx="643">
                  <c:v>2003</c:v>
                </c:pt>
                <c:pt idx="644">
                  <c:v>2003</c:v>
                </c:pt>
                <c:pt idx="645">
                  <c:v>2003</c:v>
                </c:pt>
                <c:pt idx="646">
                  <c:v>2003</c:v>
                </c:pt>
                <c:pt idx="647">
                  <c:v>2003</c:v>
                </c:pt>
                <c:pt idx="648">
                  <c:v>2004</c:v>
                </c:pt>
                <c:pt idx="649">
                  <c:v>2004</c:v>
                </c:pt>
                <c:pt idx="650">
                  <c:v>2004</c:v>
                </c:pt>
                <c:pt idx="651">
                  <c:v>2004</c:v>
                </c:pt>
                <c:pt idx="652">
                  <c:v>2004</c:v>
                </c:pt>
                <c:pt idx="653">
                  <c:v>2004</c:v>
                </c:pt>
                <c:pt idx="654">
                  <c:v>2004</c:v>
                </c:pt>
                <c:pt idx="655">
                  <c:v>2004</c:v>
                </c:pt>
                <c:pt idx="656">
                  <c:v>2004</c:v>
                </c:pt>
                <c:pt idx="657">
                  <c:v>2004</c:v>
                </c:pt>
                <c:pt idx="658">
                  <c:v>2004</c:v>
                </c:pt>
                <c:pt idx="659">
                  <c:v>2004</c:v>
                </c:pt>
                <c:pt idx="660">
                  <c:v>2005</c:v>
                </c:pt>
                <c:pt idx="661">
                  <c:v>2005</c:v>
                </c:pt>
                <c:pt idx="662">
                  <c:v>2005</c:v>
                </c:pt>
                <c:pt idx="663">
                  <c:v>2005</c:v>
                </c:pt>
                <c:pt idx="664">
                  <c:v>2005</c:v>
                </c:pt>
                <c:pt idx="665">
                  <c:v>2005</c:v>
                </c:pt>
                <c:pt idx="666">
                  <c:v>2005</c:v>
                </c:pt>
                <c:pt idx="667">
                  <c:v>2005</c:v>
                </c:pt>
                <c:pt idx="668">
                  <c:v>2005</c:v>
                </c:pt>
                <c:pt idx="669">
                  <c:v>2005</c:v>
                </c:pt>
                <c:pt idx="670">
                  <c:v>2005</c:v>
                </c:pt>
                <c:pt idx="671">
                  <c:v>2005</c:v>
                </c:pt>
                <c:pt idx="672">
                  <c:v>2006</c:v>
                </c:pt>
                <c:pt idx="673">
                  <c:v>2006</c:v>
                </c:pt>
                <c:pt idx="674">
                  <c:v>2006</c:v>
                </c:pt>
                <c:pt idx="675">
                  <c:v>2006</c:v>
                </c:pt>
                <c:pt idx="676">
                  <c:v>2006</c:v>
                </c:pt>
                <c:pt idx="677">
                  <c:v>2006</c:v>
                </c:pt>
                <c:pt idx="678">
                  <c:v>2006</c:v>
                </c:pt>
                <c:pt idx="679">
                  <c:v>2006</c:v>
                </c:pt>
                <c:pt idx="680">
                  <c:v>2006</c:v>
                </c:pt>
                <c:pt idx="681">
                  <c:v>2006</c:v>
                </c:pt>
                <c:pt idx="682">
                  <c:v>2006</c:v>
                </c:pt>
                <c:pt idx="683">
                  <c:v>2006</c:v>
                </c:pt>
                <c:pt idx="684">
                  <c:v>2007</c:v>
                </c:pt>
                <c:pt idx="685">
                  <c:v>2007</c:v>
                </c:pt>
                <c:pt idx="686">
                  <c:v>2007</c:v>
                </c:pt>
                <c:pt idx="687">
                  <c:v>2007</c:v>
                </c:pt>
                <c:pt idx="688">
                  <c:v>2007</c:v>
                </c:pt>
                <c:pt idx="689">
                  <c:v>2007</c:v>
                </c:pt>
                <c:pt idx="690">
                  <c:v>2007</c:v>
                </c:pt>
                <c:pt idx="691">
                  <c:v>2007</c:v>
                </c:pt>
                <c:pt idx="692">
                  <c:v>2007</c:v>
                </c:pt>
                <c:pt idx="693">
                  <c:v>2007</c:v>
                </c:pt>
                <c:pt idx="694">
                  <c:v>2007</c:v>
                </c:pt>
                <c:pt idx="695">
                  <c:v>2007</c:v>
                </c:pt>
                <c:pt idx="696">
                  <c:v>2008</c:v>
                </c:pt>
                <c:pt idx="697">
                  <c:v>2008</c:v>
                </c:pt>
                <c:pt idx="698">
                  <c:v>2008</c:v>
                </c:pt>
                <c:pt idx="699">
                  <c:v>2008</c:v>
                </c:pt>
                <c:pt idx="700">
                  <c:v>2008</c:v>
                </c:pt>
                <c:pt idx="701">
                  <c:v>2008</c:v>
                </c:pt>
                <c:pt idx="702">
                  <c:v>2008</c:v>
                </c:pt>
                <c:pt idx="703">
                  <c:v>2008</c:v>
                </c:pt>
                <c:pt idx="704">
                  <c:v>2008</c:v>
                </c:pt>
                <c:pt idx="705">
                  <c:v>2008</c:v>
                </c:pt>
                <c:pt idx="706">
                  <c:v>2008</c:v>
                </c:pt>
                <c:pt idx="707">
                  <c:v>2008</c:v>
                </c:pt>
                <c:pt idx="708">
                  <c:v>2009</c:v>
                </c:pt>
                <c:pt idx="709">
                  <c:v>2009</c:v>
                </c:pt>
                <c:pt idx="710">
                  <c:v>2009</c:v>
                </c:pt>
                <c:pt idx="711">
                  <c:v>2009</c:v>
                </c:pt>
                <c:pt idx="712">
                  <c:v>2009</c:v>
                </c:pt>
                <c:pt idx="713">
                  <c:v>2009</c:v>
                </c:pt>
                <c:pt idx="714">
                  <c:v>2009</c:v>
                </c:pt>
                <c:pt idx="715">
                  <c:v>2009</c:v>
                </c:pt>
                <c:pt idx="716">
                  <c:v>2009</c:v>
                </c:pt>
                <c:pt idx="717">
                  <c:v>2009</c:v>
                </c:pt>
                <c:pt idx="718">
                  <c:v>2009</c:v>
                </c:pt>
                <c:pt idx="719">
                  <c:v>2009</c:v>
                </c:pt>
                <c:pt idx="720">
                  <c:v>2010</c:v>
                </c:pt>
                <c:pt idx="721">
                  <c:v>2010</c:v>
                </c:pt>
                <c:pt idx="722">
                  <c:v>2010</c:v>
                </c:pt>
                <c:pt idx="723">
                  <c:v>2010</c:v>
                </c:pt>
                <c:pt idx="724">
                  <c:v>2010</c:v>
                </c:pt>
                <c:pt idx="725">
                  <c:v>2010</c:v>
                </c:pt>
                <c:pt idx="726">
                  <c:v>2010</c:v>
                </c:pt>
                <c:pt idx="727">
                  <c:v>2010</c:v>
                </c:pt>
                <c:pt idx="728">
                  <c:v>2010</c:v>
                </c:pt>
                <c:pt idx="729">
                  <c:v>2010</c:v>
                </c:pt>
                <c:pt idx="730">
                  <c:v>2010</c:v>
                </c:pt>
                <c:pt idx="731">
                  <c:v>2010</c:v>
                </c:pt>
                <c:pt idx="732">
                  <c:v>2011</c:v>
                </c:pt>
                <c:pt idx="733">
                  <c:v>2011</c:v>
                </c:pt>
                <c:pt idx="734">
                  <c:v>2011</c:v>
                </c:pt>
                <c:pt idx="735">
                  <c:v>2011</c:v>
                </c:pt>
                <c:pt idx="736">
                  <c:v>2011</c:v>
                </c:pt>
                <c:pt idx="737">
                  <c:v>2011</c:v>
                </c:pt>
                <c:pt idx="738">
                  <c:v>2011</c:v>
                </c:pt>
                <c:pt idx="739">
                  <c:v>2011</c:v>
                </c:pt>
                <c:pt idx="740">
                  <c:v>2011</c:v>
                </c:pt>
                <c:pt idx="741">
                  <c:v>2011</c:v>
                </c:pt>
                <c:pt idx="742">
                  <c:v>2011</c:v>
                </c:pt>
                <c:pt idx="743">
                  <c:v>2011</c:v>
                </c:pt>
                <c:pt idx="744">
                  <c:v>2012</c:v>
                </c:pt>
                <c:pt idx="745">
                  <c:v>2012</c:v>
                </c:pt>
                <c:pt idx="746">
                  <c:v>2012</c:v>
                </c:pt>
                <c:pt idx="747">
                  <c:v>2012</c:v>
                </c:pt>
                <c:pt idx="748">
                  <c:v>2012</c:v>
                </c:pt>
                <c:pt idx="749">
                  <c:v>2012</c:v>
                </c:pt>
                <c:pt idx="750">
                  <c:v>2012</c:v>
                </c:pt>
                <c:pt idx="751">
                  <c:v>2012</c:v>
                </c:pt>
                <c:pt idx="752">
                  <c:v>2012</c:v>
                </c:pt>
                <c:pt idx="753">
                  <c:v>2012</c:v>
                </c:pt>
                <c:pt idx="754">
                  <c:v>2012</c:v>
                </c:pt>
                <c:pt idx="755">
                  <c:v>2012</c:v>
                </c:pt>
                <c:pt idx="756">
                  <c:v>2013</c:v>
                </c:pt>
                <c:pt idx="757">
                  <c:v>2013</c:v>
                </c:pt>
                <c:pt idx="758">
                  <c:v>2013</c:v>
                </c:pt>
                <c:pt idx="759">
                  <c:v>2013</c:v>
                </c:pt>
                <c:pt idx="760">
                  <c:v>2013</c:v>
                </c:pt>
                <c:pt idx="761">
                  <c:v>2013</c:v>
                </c:pt>
                <c:pt idx="762">
                  <c:v>2013</c:v>
                </c:pt>
                <c:pt idx="763">
                  <c:v>2013</c:v>
                </c:pt>
                <c:pt idx="764">
                  <c:v>2013</c:v>
                </c:pt>
                <c:pt idx="765">
                  <c:v>2013</c:v>
                </c:pt>
                <c:pt idx="766">
                  <c:v>2013</c:v>
                </c:pt>
                <c:pt idx="767">
                  <c:v>2013</c:v>
                </c:pt>
                <c:pt idx="768">
                  <c:v>2014</c:v>
                </c:pt>
                <c:pt idx="769">
                  <c:v>2014</c:v>
                </c:pt>
                <c:pt idx="770">
                  <c:v>2014</c:v>
                </c:pt>
                <c:pt idx="771">
                  <c:v>2014</c:v>
                </c:pt>
                <c:pt idx="772">
                  <c:v>2014</c:v>
                </c:pt>
                <c:pt idx="773">
                  <c:v>2014</c:v>
                </c:pt>
                <c:pt idx="774">
                  <c:v>2014</c:v>
                </c:pt>
                <c:pt idx="775">
                  <c:v>2014</c:v>
                </c:pt>
                <c:pt idx="776">
                  <c:v>2014</c:v>
                </c:pt>
                <c:pt idx="777">
                  <c:v>2014</c:v>
                </c:pt>
                <c:pt idx="778">
                  <c:v>2014</c:v>
                </c:pt>
                <c:pt idx="779">
                  <c:v>2014</c:v>
                </c:pt>
                <c:pt idx="780">
                  <c:v>2015</c:v>
                </c:pt>
                <c:pt idx="781">
                  <c:v>2015</c:v>
                </c:pt>
                <c:pt idx="782">
                  <c:v>2015</c:v>
                </c:pt>
                <c:pt idx="783">
                  <c:v>2015</c:v>
                </c:pt>
                <c:pt idx="784">
                  <c:v>2015</c:v>
                </c:pt>
                <c:pt idx="785">
                  <c:v>2015</c:v>
                </c:pt>
                <c:pt idx="786">
                  <c:v>2015</c:v>
                </c:pt>
                <c:pt idx="787">
                  <c:v>2015</c:v>
                </c:pt>
                <c:pt idx="788">
                  <c:v>2015</c:v>
                </c:pt>
                <c:pt idx="789">
                  <c:v>2015</c:v>
                </c:pt>
                <c:pt idx="790">
                  <c:v>2015</c:v>
                </c:pt>
                <c:pt idx="791">
                  <c:v>2015</c:v>
                </c:pt>
                <c:pt idx="792">
                  <c:v>2016</c:v>
                </c:pt>
                <c:pt idx="793">
                  <c:v>2016</c:v>
                </c:pt>
                <c:pt idx="794">
                  <c:v>2016</c:v>
                </c:pt>
                <c:pt idx="795">
                  <c:v>2016</c:v>
                </c:pt>
                <c:pt idx="796">
                  <c:v>2016</c:v>
                </c:pt>
                <c:pt idx="797">
                  <c:v>2016</c:v>
                </c:pt>
                <c:pt idx="798">
                  <c:v>2016</c:v>
                </c:pt>
                <c:pt idx="799">
                  <c:v>2016</c:v>
                </c:pt>
                <c:pt idx="800">
                  <c:v>2016</c:v>
                </c:pt>
                <c:pt idx="801">
                  <c:v>2016</c:v>
                </c:pt>
                <c:pt idx="802">
                  <c:v>2016</c:v>
                </c:pt>
                <c:pt idx="803">
                  <c:v>2016</c:v>
                </c:pt>
                <c:pt idx="804">
                  <c:v>2017</c:v>
                </c:pt>
                <c:pt idx="805">
                  <c:v>2017</c:v>
                </c:pt>
                <c:pt idx="806">
                  <c:v>2017</c:v>
                </c:pt>
                <c:pt idx="807">
                  <c:v>2017</c:v>
                </c:pt>
                <c:pt idx="808">
                  <c:v>2017</c:v>
                </c:pt>
                <c:pt idx="809">
                  <c:v>2017</c:v>
                </c:pt>
                <c:pt idx="810">
                  <c:v>2017</c:v>
                </c:pt>
                <c:pt idx="811">
                  <c:v>2017</c:v>
                </c:pt>
                <c:pt idx="812">
                  <c:v>2017</c:v>
                </c:pt>
                <c:pt idx="813">
                  <c:v>2017</c:v>
                </c:pt>
                <c:pt idx="814">
                  <c:v>2017</c:v>
                </c:pt>
                <c:pt idx="815">
                  <c:v>2017</c:v>
                </c:pt>
              </c:numCache>
            </c:numRef>
          </c:cat>
          <c:val>
            <c:numRef>
              <c:f>Sheet1!$C$3:$C$818</c:f>
              <c:numCache>
                <c:formatCode>#0.0</c:formatCode>
                <c:ptCount val="816"/>
                <c:pt idx="0">
                  <c:v>86.2</c:v>
                </c:pt>
                <c:pt idx="1">
                  <c:v>86.1</c:v>
                </c:pt>
                <c:pt idx="2">
                  <c:v>85.9</c:v>
                </c:pt>
                <c:pt idx="3">
                  <c:v>86.2</c:v>
                </c:pt>
                <c:pt idx="4">
                  <c:v>86.3</c:v>
                </c:pt>
                <c:pt idx="5">
                  <c:v>86.2</c:v>
                </c:pt>
                <c:pt idx="6">
                  <c:v>86.1</c:v>
                </c:pt>
                <c:pt idx="7">
                  <c:v>86.5</c:v>
                </c:pt>
                <c:pt idx="8">
                  <c:v>86.5</c:v>
                </c:pt>
                <c:pt idx="9">
                  <c:v>86.4</c:v>
                </c:pt>
                <c:pt idx="10">
                  <c:v>86.3</c:v>
                </c:pt>
                <c:pt idx="11">
                  <c:v>86.3</c:v>
                </c:pt>
                <c:pt idx="12">
                  <c:v>86</c:v>
                </c:pt>
                <c:pt idx="13">
                  <c:v>86.3</c:v>
                </c:pt>
                <c:pt idx="14">
                  <c:v>86.9</c:v>
                </c:pt>
                <c:pt idx="15">
                  <c:v>86.3</c:v>
                </c:pt>
                <c:pt idx="16">
                  <c:v>86.6</c:v>
                </c:pt>
                <c:pt idx="17">
                  <c:v>86.4</c:v>
                </c:pt>
                <c:pt idx="18">
                  <c:v>86.3</c:v>
                </c:pt>
                <c:pt idx="19">
                  <c:v>86.5</c:v>
                </c:pt>
                <c:pt idx="20">
                  <c:v>86.4</c:v>
                </c:pt>
                <c:pt idx="21">
                  <c:v>86.8</c:v>
                </c:pt>
                <c:pt idx="22">
                  <c:v>86.5</c:v>
                </c:pt>
                <c:pt idx="23">
                  <c:v>86.8</c:v>
                </c:pt>
                <c:pt idx="24">
                  <c:v>86.8</c:v>
                </c:pt>
                <c:pt idx="25">
                  <c:v>87</c:v>
                </c:pt>
                <c:pt idx="26">
                  <c:v>86.5</c:v>
                </c:pt>
                <c:pt idx="27">
                  <c:v>86.3</c:v>
                </c:pt>
                <c:pt idx="28">
                  <c:v>86.4</c:v>
                </c:pt>
                <c:pt idx="29">
                  <c:v>86.4</c:v>
                </c:pt>
                <c:pt idx="30">
                  <c:v>86.3</c:v>
                </c:pt>
                <c:pt idx="31">
                  <c:v>85.9</c:v>
                </c:pt>
                <c:pt idx="32">
                  <c:v>85.9</c:v>
                </c:pt>
                <c:pt idx="33">
                  <c:v>85.6</c:v>
                </c:pt>
                <c:pt idx="34">
                  <c:v>85.6</c:v>
                </c:pt>
                <c:pt idx="35">
                  <c:v>86.4</c:v>
                </c:pt>
                <c:pt idx="36">
                  <c:v>86.5</c:v>
                </c:pt>
                <c:pt idx="37">
                  <c:v>86.8</c:v>
                </c:pt>
                <c:pt idx="38">
                  <c:v>86.8</c:v>
                </c:pt>
                <c:pt idx="39">
                  <c:v>86.3</c:v>
                </c:pt>
                <c:pt idx="40">
                  <c:v>85.8</c:v>
                </c:pt>
                <c:pt idx="41">
                  <c:v>85.8</c:v>
                </c:pt>
                <c:pt idx="42">
                  <c:v>85.9</c:v>
                </c:pt>
                <c:pt idx="43">
                  <c:v>85.7</c:v>
                </c:pt>
                <c:pt idx="44">
                  <c:v>85.4</c:v>
                </c:pt>
                <c:pt idx="45">
                  <c:v>85.4</c:v>
                </c:pt>
                <c:pt idx="46">
                  <c:v>85.9</c:v>
                </c:pt>
                <c:pt idx="47">
                  <c:v>85.8</c:v>
                </c:pt>
                <c:pt idx="48">
                  <c:v>85.8</c:v>
                </c:pt>
                <c:pt idx="49">
                  <c:v>86.2</c:v>
                </c:pt>
                <c:pt idx="50">
                  <c:v>85.6</c:v>
                </c:pt>
                <c:pt idx="51">
                  <c:v>86</c:v>
                </c:pt>
                <c:pt idx="52">
                  <c:v>85.7</c:v>
                </c:pt>
                <c:pt idx="53">
                  <c:v>85.3</c:v>
                </c:pt>
                <c:pt idx="54">
                  <c:v>85.4</c:v>
                </c:pt>
                <c:pt idx="55">
                  <c:v>85.9</c:v>
                </c:pt>
                <c:pt idx="56">
                  <c:v>86</c:v>
                </c:pt>
                <c:pt idx="57">
                  <c:v>85.5</c:v>
                </c:pt>
                <c:pt idx="58">
                  <c:v>85.2</c:v>
                </c:pt>
                <c:pt idx="59">
                  <c:v>84.8</c:v>
                </c:pt>
                <c:pt idx="60">
                  <c:v>85</c:v>
                </c:pt>
                <c:pt idx="61">
                  <c:v>84.8</c:v>
                </c:pt>
                <c:pt idx="62">
                  <c:v>85</c:v>
                </c:pt>
                <c:pt idx="63">
                  <c:v>85.2</c:v>
                </c:pt>
                <c:pt idx="64">
                  <c:v>85.1</c:v>
                </c:pt>
                <c:pt idx="65">
                  <c:v>84.8</c:v>
                </c:pt>
                <c:pt idx="66">
                  <c:v>85.3</c:v>
                </c:pt>
                <c:pt idx="67">
                  <c:v>85.4</c:v>
                </c:pt>
                <c:pt idx="68">
                  <c:v>85.6</c:v>
                </c:pt>
                <c:pt idx="69">
                  <c:v>85.7</c:v>
                </c:pt>
                <c:pt idx="70">
                  <c:v>85.8</c:v>
                </c:pt>
                <c:pt idx="71">
                  <c:v>85.9</c:v>
                </c:pt>
                <c:pt idx="72">
                  <c:v>86.1</c:v>
                </c:pt>
                <c:pt idx="73">
                  <c:v>85.9</c:v>
                </c:pt>
                <c:pt idx="74">
                  <c:v>85.8</c:v>
                </c:pt>
                <c:pt idx="75">
                  <c:v>85.6</c:v>
                </c:pt>
                <c:pt idx="76">
                  <c:v>85.8</c:v>
                </c:pt>
                <c:pt idx="77">
                  <c:v>85.7</c:v>
                </c:pt>
                <c:pt idx="78">
                  <c:v>85.5</c:v>
                </c:pt>
                <c:pt idx="79">
                  <c:v>85.4</c:v>
                </c:pt>
                <c:pt idx="80">
                  <c:v>85.2</c:v>
                </c:pt>
                <c:pt idx="81">
                  <c:v>85</c:v>
                </c:pt>
                <c:pt idx="82">
                  <c:v>85.2</c:v>
                </c:pt>
                <c:pt idx="83">
                  <c:v>85</c:v>
                </c:pt>
                <c:pt idx="84">
                  <c:v>84.8</c:v>
                </c:pt>
                <c:pt idx="85">
                  <c:v>85</c:v>
                </c:pt>
                <c:pt idx="86">
                  <c:v>85.2</c:v>
                </c:pt>
                <c:pt idx="87">
                  <c:v>85</c:v>
                </c:pt>
                <c:pt idx="88">
                  <c:v>84.9</c:v>
                </c:pt>
                <c:pt idx="89">
                  <c:v>85.2</c:v>
                </c:pt>
                <c:pt idx="90">
                  <c:v>85.1</c:v>
                </c:pt>
                <c:pt idx="91">
                  <c:v>84.4</c:v>
                </c:pt>
                <c:pt idx="92">
                  <c:v>84.6</c:v>
                </c:pt>
                <c:pt idx="93">
                  <c:v>84.4</c:v>
                </c:pt>
                <c:pt idx="94">
                  <c:v>84.4</c:v>
                </c:pt>
                <c:pt idx="95">
                  <c:v>84.5</c:v>
                </c:pt>
                <c:pt idx="96">
                  <c:v>84.1</c:v>
                </c:pt>
                <c:pt idx="97">
                  <c:v>84</c:v>
                </c:pt>
                <c:pt idx="98">
                  <c:v>84</c:v>
                </c:pt>
                <c:pt idx="99">
                  <c:v>84.3</c:v>
                </c:pt>
                <c:pt idx="100">
                  <c:v>84.6</c:v>
                </c:pt>
                <c:pt idx="101">
                  <c:v>84.3</c:v>
                </c:pt>
                <c:pt idx="102">
                  <c:v>84.6</c:v>
                </c:pt>
                <c:pt idx="103">
                  <c:v>84.6</c:v>
                </c:pt>
                <c:pt idx="104">
                  <c:v>84.7</c:v>
                </c:pt>
                <c:pt idx="105">
                  <c:v>84.6</c:v>
                </c:pt>
                <c:pt idx="106">
                  <c:v>84</c:v>
                </c:pt>
                <c:pt idx="107">
                  <c:v>83.8</c:v>
                </c:pt>
                <c:pt idx="108">
                  <c:v>83.8</c:v>
                </c:pt>
                <c:pt idx="109">
                  <c:v>83.5</c:v>
                </c:pt>
                <c:pt idx="110">
                  <c:v>83.8</c:v>
                </c:pt>
                <c:pt idx="111">
                  <c:v>83.9</c:v>
                </c:pt>
                <c:pt idx="112">
                  <c:v>83.6</c:v>
                </c:pt>
                <c:pt idx="113">
                  <c:v>83.5</c:v>
                </c:pt>
                <c:pt idx="114">
                  <c:v>83.9</c:v>
                </c:pt>
                <c:pt idx="115">
                  <c:v>83.7</c:v>
                </c:pt>
                <c:pt idx="116">
                  <c:v>83.9</c:v>
                </c:pt>
                <c:pt idx="117">
                  <c:v>83.8</c:v>
                </c:pt>
                <c:pt idx="118">
                  <c:v>83.5</c:v>
                </c:pt>
                <c:pt idx="119">
                  <c:v>83.9</c:v>
                </c:pt>
                <c:pt idx="120">
                  <c:v>83.6</c:v>
                </c:pt>
                <c:pt idx="121">
                  <c:v>83.4</c:v>
                </c:pt>
                <c:pt idx="122">
                  <c:v>82.8</c:v>
                </c:pt>
                <c:pt idx="123">
                  <c:v>83.6</c:v>
                </c:pt>
                <c:pt idx="124">
                  <c:v>83.4</c:v>
                </c:pt>
                <c:pt idx="125">
                  <c:v>83.3</c:v>
                </c:pt>
                <c:pt idx="126">
                  <c:v>83.2</c:v>
                </c:pt>
                <c:pt idx="127">
                  <c:v>83.3</c:v>
                </c:pt>
                <c:pt idx="128">
                  <c:v>83.5</c:v>
                </c:pt>
                <c:pt idx="129">
                  <c:v>83.4</c:v>
                </c:pt>
                <c:pt idx="130">
                  <c:v>83.7</c:v>
                </c:pt>
                <c:pt idx="131">
                  <c:v>83.4</c:v>
                </c:pt>
                <c:pt idx="132">
                  <c:v>83.4</c:v>
                </c:pt>
                <c:pt idx="133">
                  <c:v>82.9</c:v>
                </c:pt>
                <c:pt idx="134">
                  <c:v>83.1</c:v>
                </c:pt>
                <c:pt idx="135">
                  <c:v>82.8</c:v>
                </c:pt>
                <c:pt idx="136">
                  <c:v>83</c:v>
                </c:pt>
                <c:pt idx="137">
                  <c:v>83.1</c:v>
                </c:pt>
                <c:pt idx="138">
                  <c:v>82.8</c:v>
                </c:pt>
                <c:pt idx="139">
                  <c:v>82.9</c:v>
                </c:pt>
                <c:pt idx="140">
                  <c:v>82.6</c:v>
                </c:pt>
                <c:pt idx="141">
                  <c:v>82.6</c:v>
                </c:pt>
                <c:pt idx="142">
                  <c:v>82.7</c:v>
                </c:pt>
                <c:pt idx="143">
                  <c:v>82.5</c:v>
                </c:pt>
                <c:pt idx="144">
                  <c:v>82.2</c:v>
                </c:pt>
                <c:pt idx="145">
                  <c:v>82.5</c:v>
                </c:pt>
                <c:pt idx="146">
                  <c:v>82.5</c:v>
                </c:pt>
                <c:pt idx="147">
                  <c:v>82</c:v>
                </c:pt>
                <c:pt idx="148">
                  <c:v>82.4</c:v>
                </c:pt>
                <c:pt idx="149">
                  <c:v>82.1</c:v>
                </c:pt>
                <c:pt idx="150">
                  <c:v>81.7</c:v>
                </c:pt>
                <c:pt idx="151">
                  <c:v>82.1</c:v>
                </c:pt>
                <c:pt idx="152">
                  <c:v>82</c:v>
                </c:pt>
                <c:pt idx="153">
                  <c:v>81.7</c:v>
                </c:pt>
                <c:pt idx="154">
                  <c:v>81.599999999999994</c:v>
                </c:pt>
                <c:pt idx="155">
                  <c:v>81.400000000000006</c:v>
                </c:pt>
                <c:pt idx="156">
                  <c:v>81.400000000000006</c:v>
                </c:pt>
                <c:pt idx="157">
                  <c:v>81.3</c:v>
                </c:pt>
                <c:pt idx="158">
                  <c:v>81.400000000000006</c:v>
                </c:pt>
                <c:pt idx="159">
                  <c:v>81.5</c:v>
                </c:pt>
                <c:pt idx="160">
                  <c:v>81.400000000000006</c:v>
                </c:pt>
                <c:pt idx="161">
                  <c:v>81.2</c:v>
                </c:pt>
                <c:pt idx="162">
                  <c:v>81.5</c:v>
                </c:pt>
                <c:pt idx="163">
                  <c:v>81.3</c:v>
                </c:pt>
                <c:pt idx="164">
                  <c:v>81.400000000000006</c:v>
                </c:pt>
                <c:pt idx="165">
                  <c:v>81.3</c:v>
                </c:pt>
                <c:pt idx="166">
                  <c:v>81.400000000000006</c:v>
                </c:pt>
                <c:pt idx="167">
                  <c:v>81</c:v>
                </c:pt>
                <c:pt idx="168">
                  <c:v>81</c:v>
                </c:pt>
                <c:pt idx="169">
                  <c:v>81</c:v>
                </c:pt>
                <c:pt idx="170">
                  <c:v>81</c:v>
                </c:pt>
                <c:pt idx="171">
                  <c:v>81.3</c:v>
                </c:pt>
                <c:pt idx="172">
                  <c:v>81.400000000000006</c:v>
                </c:pt>
                <c:pt idx="173">
                  <c:v>80.900000000000006</c:v>
                </c:pt>
                <c:pt idx="174">
                  <c:v>81.099999999999994</c:v>
                </c:pt>
                <c:pt idx="175">
                  <c:v>80.900000000000006</c:v>
                </c:pt>
                <c:pt idx="176">
                  <c:v>81.099999999999994</c:v>
                </c:pt>
                <c:pt idx="177">
                  <c:v>80.900000000000006</c:v>
                </c:pt>
                <c:pt idx="178">
                  <c:v>80.8</c:v>
                </c:pt>
                <c:pt idx="179">
                  <c:v>80.599999999999994</c:v>
                </c:pt>
                <c:pt idx="180">
                  <c:v>80.7</c:v>
                </c:pt>
                <c:pt idx="181">
                  <c:v>80.900000000000006</c:v>
                </c:pt>
                <c:pt idx="182">
                  <c:v>80.7</c:v>
                </c:pt>
                <c:pt idx="183">
                  <c:v>81</c:v>
                </c:pt>
                <c:pt idx="184">
                  <c:v>81.2</c:v>
                </c:pt>
                <c:pt idx="185">
                  <c:v>80.5</c:v>
                </c:pt>
                <c:pt idx="186">
                  <c:v>80.900000000000006</c:v>
                </c:pt>
                <c:pt idx="187">
                  <c:v>80.599999999999994</c:v>
                </c:pt>
                <c:pt idx="188">
                  <c:v>80.3</c:v>
                </c:pt>
                <c:pt idx="189">
                  <c:v>80.599999999999994</c:v>
                </c:pt>
                <c:pt idx="190">
                  <c:v>80.3</c:v>
                </c:pt>
                <c:pt idx="191">
                  <c:v>80.5</c:v>
                </c:pt>
                <c:pt idx="192">
                  <c:v>80.5</c:v>
                </c:pt>
                <c:pt idx="193">
                  <c:v>80.3</c:v>
                </c:pt>
                <c:pt idx="194">
                  <c:v>80.400000000000006</c:v>
                </c:pt>
                <c:pt idx="195">
                  <c:v>80.5</c:v>
                </c:pt>
                <c:pt idx="196">
                  <c:v>80.3</c:v>
                </c:pt>
                <c:pt idx="197">
                  <c:v>80.5</c:v>
                </c:pt>
                <c:pt idx="198">
                  <c:v>80.5</c:v>
                </c:pt>
                <c:pt idx="199">
                  <c:v>80.5</c:v>
                </c:pt>
                <c:pt idx="200">
                  <c:v>80.2</c:v>
                </c:pt>
                <c:pt idx="201">
                  <c:v>80.2</c:v>
                </c:pt>
                <c:pt idx="202">
                  <c:v>80.400000000000006</c:v>
                </c:pt>
                <c:pt idx="203">
                  <c:v>80.5</c:v>
                </c:pt>
                <c:pt idx="204">
                  <c:v>80.5</c:v>
                </c:pt>
                <c:pt idx="205">
                  <c:v>80.400000000000006</c:v>
                </c:pt>
                <c:pt idx="206">
                  <c:v>80.2</c:v>
                </c:pt>
                <c:pt idx="207">
                  <c:v>80.3</c:v>
                </c:pt>
                <c:pt idx="208">
                  <c:v>80.3</c:v>
                </c:pt>
                <c:pt idx="209">
                  <c:v>80.599999999999994</c:v>
                </c:pt>
                <c:pt idx="210">
                  <c:v>80.599999999999994</c:v>
                </c:pt>
                <c:pt idx="211">
                  <c:v>80.599999999999994</c:v>
                </c:pt>
                <c:pt idx="212">
                  <c:v>80.3</c:v>
                </c:pt>
                <c:pt idx="213">
                  <c:v>80.5</c:v>
                </c:pt>
                <c:pt idx="214">
                  <c:v>80.400000000000006</c:v>
                </c:pt>
                <c:pt idx="215">
                  <c:v>80.400000000000006</c:v>
                </c:pt>
                <c:pt idx="216">
                  <c:v>79.8</c:v>
                </c:pt>
                <c:pt idx="217">
                  <c:v>80.2</c:v>
                </c:pt>
                <c:pt idx="218">
                  <c:v>80</c:v>
                </c:pt>
                <c:pt idx="219">
                  <c:v>80.099999999999994</c:v>
                </c:pt>
                <c:pt idx="220">
                  <c:v>80.099999999999994</c:v>
                </c:pt>
                <c:pt idx="221">
                  <c:v>80.5</c:v>
                </c:pt>
                <c:pt idx="222">
                  <c:v>80.3</c:v>
                </c:pt>
                <c:pt idx="223">
                  <c:v>80.3</c:v>
                </c:pt>
                <c:pt idx="224">
                  <c:v>79.900000000000006</c:v>
                </c:pt>
                <c:pt idx="225">
                  <c:v>79.900000000000006</c:v>
                </c:pt>
                <c:pt idx="226">
                  <c:v>79.8</c:v>
                </c:pt>
                <c:pt idx="227">
                  <c:v>80</c:v>
                </c:pt>
                <c:pt idx="228">
                  <c:v>79.8</c:v>
                </c:pt>
                <c:pt idx="229">
                  <c:v>80</c:v>
                </c:pt>
                <c:pt idx="230">
                  <c:v>79.900000000000006</c:v>
                </c:pt>
                <c:pt idx="231">
                  <c:v>79.8</c:v>
                </c:pt>
                <c:pt idx="232">
                  <c:v>79.5</c:v>
                </c:pt>
                <c:pt idx="233">
                  <c:v>79.7</c:v>
                </c:pt>
                <c:pt idx="234">
                  <c:v>79.8</c:v>
                </c:pt>
                <c:pt idx="235">
                  <c:v>79.900000000000006</c:v>
                </c:pt>
                <c:pt idx="236">
                  <c:v>80.099999999999994</c:v>
                </c:pt>
                <c:pt idx="237">
                  <c:v>79.900000000000006</c:v>
                </c:pt>
                <c:pt idx="238">
                  <c:v>79.8</c:v>
                </c:pt>
                <c:pt idx="239">
                  <c:v>79.7</c:v>
                </c:pt>
                <c:pt idx="240">
                  <c:v>79.900000000000006</c:v>
                </c:pt>
                <c:pt idx="241">
                  <c:v>80</c:v>
                </c:pt>
                <c:pt idx="242">
                  <c:v>80</c:v>
                </c:pt>
                <c:pt idx="243">
                  <c:v>80</c:v>
                </c:pt>
                <c:pt idx="244">
                  <c:v>79.900000000000006</c:v>
                </c:pt>
                <c:pt idx="245">
                  <c:v>79.599999999999994</c:v>
                </c:pt>
                <c:pt idx="246">
                  <c:v>79.599999999999994</c:v>
                </c:pt>
                <c:pt idx="247">
                  <c:v>79.400000000000006</c:v>
                </c:pt>
                <c:pt idx="248">
                  <c:v>79.5</c:v>
                </c:pt>
                <c:pt idx="249">
                  <c:v>79.400000000000006</c:v>
                </c:pt>
                <c:pt idx="250">
                  <c:v>79.5</c:v>
                </c:pt>
                <c:pt idx="251">
                  <c:v>79.599999999999994</c:v>
                </c:pt>
                <c:pt idx="252">
                  <c:v>79.400000000000006</c:v>
                </c:pt>
                <c:pt idx="253">
                  <c:v>79.099999999999994</c:v>
                </c:pt>
                <c:pt idx="254">
                  <c:v>78.900000000000006</c:v>
                </c:pt>
                <c:pt idx="255">
                  <c:v>79.3</c:v>
                </c:pt>
                <c:pt idx="256">
                  <c:v>79.3</c:v>
                </c:pt>
                <c:pt idx="257">
                  <c:v>78.8</c:v>
                </c:pt>
                <c:pt idx="258">
                  <c:v>79.3</c:v>
                </c:pt>
                <c:pt idx="259">
                  <c:v>79.3</c:v>
                </c:pt>
                <c:pt idx="260">
                  <c:v>79</c:v>
                </c:pt>
                <c:pt idx="261">
                  <c:v>78.900000000000006</c:v>
                </c:pt>
                <c:pt idx="262">
                  <c:v>79.099999999999994</c:v>
                </c:pt>
                <c:pt idx="263">
                  <c:v>79.099999999999994</c:v>
                </c:pt>
                <c:pt idx="264">
                  <c:v>78.8</c:v>
                </c:pt>
                <c:pt idx="265">
                  <c:v>78.8</c:v>
                </c:pt>
                <c:pt idx="266">
                  <c:v>79.099999999999994</c:v>
                </c:pt>
                <c:pt idx="267">
                  <c:v>78.900000000000006</c:v>
                </c:pt>
                <c:pt idx="268">
                  <c:v>78.900000000000006</c:v>
                </c:pt>
                <c:pt idx="269">
                  <c:v>79</c:v>
                </c:pt>
                <c:pt idx="270">
                  <c:v>78.900000000000006</c:v>
                </c:pt>
                <c:pt idx="271">
                  <c:v>79.099999999999994</c:v>
                </c:pt>
                <c:pt idx="272">
                  <c:v>78.900000000000006</c:v>
                </c:pt>
                <c:pt idx="273">
                  <c:v>78.8</c:v>
                </c:pt>
                <c:pt idx="274">
                  <c:v>78.8</c:v>
                </c:pt>
                <c:pt idx="275">
                  <c:v>79</c:v>
                </c:pt>
                <c:pt idx="276">
                  <c:v>78.400000000000006</c:v>
                </c:pt>
                <c:pt idx="277">
                  <c:v>78.8</c:v>
                </c:pt>
                <c:pt idx="278">
                  <c:v>79.099999999999994</c:v>
                </c:pt>
                <c:pt idx="279">
                  <c:v>78.900000000000006</c:v>
                </c:pt>
                <c:pt idx="280">
                  <c:v>78.599999999999994</c:v>
                </c:pt>
                <c:pt idx="281">
                  <c:v>78.8</c:v>
                </c:pt>
                <c:pt idx="282">
                  <c:v>78.900000000000006</c:v>
                </c:pt>
                <c:pt idx="283">
                  <c:v>78.599999999999994</c:v>
                </c:pt>
                <c:pt idx="284">
                  <c:v>78.599999999999994</c:v>
                </c:pt>
                <c:pt idx="285">
                  <c:v>78.8</c:v>
                </c:pt>
                <c:pt idx="286">
                  <c:v>79</c:v>
                </c:pt>
                <c:pt idx="287">
                  <c:v>79.099999999999994</c:v>
                </c:pt>
                <c:pt idx="288">
                  <c:v>79.5</c:v>
                </c:pt>
                <c:pt idx="289">
                  <c:v>79.3</c:v>
                </c:pt>
                <c:pt idx="290">
                  <c:v>79</c:v>
                </c:pt>
                <c:pt idx="291">
                  <c:v>78.599999999999994</c:v>
                </c:pt>
                <c:pt idx="292">
                  <c:v>78.7</c:v>
                </c:pt>
                <c:pt idx="293">
                  <c:v>78.7</c:v>
                </c:pt>
                <c:pt idx="294">
                  <c:v>78.400000000000006</c:v>
                </c:pt>
                <c:pt idx="295">
                  <c:v>78.400000000000006</c:v>
                </c:pt>
                <c:pt idx="296">
                  <c:v>78.599999999999994</c:v>
                </c:pt>
                <c:pt idx="297">
                  <c:v>78.599999999999994</c:v>
                </c:pt>
                <c:pt idx="298">
                  <c:v>78.599999999999994</c:v>
                </c:pt>
                <c:pt idx="299">
                  <c:v>78.400000000000006</c:v>
                </c:pt>
                <c:pt idx="300">
                  <c:v>78.3</c:v>
                </c:pt>
                <c:pt idx="301">
                  <c:v>78</c:v>
                </c:pt>
                <c:pt idx="302">
                  <c:v>78</c:v>
                </c:pt>
                <c:pt idx="303">
                  <c:v>78.099999999999994</c:v>
                </c:pt>
                <c:pt idx="304">
                  <c:v>78.3</c:v>
                </c:pt>
                <c:pt idx="305">
                  <c:v>77.8</c:v>
                </c:pt>
                <c:pt idx="306">
                  <c:v>78.099999999999994</c:v>
                </c:pt>
                <c:pt idx="307">
                  <c:v>77.900000000000006</c:v>
                </c:pt>
                <c:pt idx="308">
                  <c:v>77.8</c:v>
                </c:pt>
                <c:pt idx="309">
                  <c:v>77.599999999999994</c:v>
                </c:pt>
                <c:pt idx="310">
                  <c:v>77.5</c:v>
                </c:pt>
                <c:pt idx="311">
                  <c:v>77.2</c:v>
                </c:pt>
                <c:pt idx="312">
                  <c:v>77.400000000000006</c:v>
                </c:pt>
                <c:pt idx="313">
                  <c:v>77.3</c:v>
                </c:pt>
                <c:pt idx="314">
                  <c:v>77.3</c:v>
                </c:pt>
                <c:pt idx="315">
                  <c:v>77.7</c:v>
                </c:pt>
                <c:pt idx="316">
                  <c:v>77.599999999999994</c:v>
                </c:pt>
                <c:pt idx="317">
                  <c:v>77.3</c:v>
                </c:pt>
                <c:pt idx="318">
                  <c:v>77.599999999999994</c:v>
                </c:pt>
                <c:pt idx="319">
                  <c:v>77.599999999999994</c:v>
                </c:pt>
                <c:pt idx="320">
                  <c:v>77.5</c:v>
                </c:pt>
                <c:pt idx="321">
                  <c:v>77.5</c:v>
                </c:pt>
                <c:pt idx="322">
                  <c:v>77.7</c:v>
                </c:pt>
                <c:pt idx="323">
                  <c:v>77.599999999999994</c:v>
                </c:pt>
                <c:pt idx="324">
                  <c:v>77.3</c:v>
                </c:pt>
                <c:pt idx="325">
                  <c:v>77.599999999999994</c:v>
                </c:pt>
                <c:pt idx="326">
                  <c:v>77.5</c:v>
                </c:pt>
                <c:pt idx="327">
                  <c:v>77.5</c:v>
                </c:pt>
                <c:pt idx="328">
                  <c:v>77.599999999999994</c:v>
                </c:pt>
                <c:pt idx="329">
                  <c:v>77.8</c:v>
                </c:pt>
                <c:pt idx="330">
                  <c:v>77.599999999999994</c:v>
                </c:pt>
                <c:pt idx="331">
                  <c:v>77.7</c:v>
                </c:pt>
                <c:pt idx="332">
                  <c:v>77.3</c:v>
                </c:pt>
                <c:pt idx="333">
                  <c:v>77.8</c:v>
                </c:pt>
                <c:pt idx="334">
                  <c:v>78</c:v>
                </c:pt>
                <c:pt idx="335">
                  <c:v>78</c:v>
                </c:pt>
                <c:pt idx="336">
                  <c:v>77.900000000000006</c:v>
                </c:pt>
                <c:pt idx="337">
                  <c:v>77.8</c:v>
                </c:pt>
                <c:pt idx="338">
                  <c:v>77.7</c:v>
                </c:pt>
                <c:pt idx="339">
                  <c:v>77.8</c:v>
                </c:pt>
                <c:pt idx="340">
                  <c:v>77.8</c:v>
                </c:pt>
                <c:pt idx="341">
                  <c:v>78</c:v>
                </c:pt>
                <c:pt idx="342">
                  <c:v>77.8</c:v>
                </c:pt>
                <c:pt idx="343">
                  <c:v>77.8</c:v>
                </c:pt>
                <c:pt idx="344">
                  <c:v>77.599999999999994</c:v>
                </c:pt>
                <c:pt idx="345">
                  <c:v>77.8</c:v>
                </c:pt>
                <c:pt idx="346">
                  <c:v>78</c:v>
                </c:pt>
                <c:pt idx="347">
                  <c:v>78</c:v>
                </c:pt>
                <c:pt idx="348">
                  <c:v>78.2</c:v>
                </c:pt>
                <c:pt idx="349">
                  <c:v>78.3</c:v>
                </c:pt>
                <c:pt idx="350">
                  <c:v>78</c:v>
                </c:pt>
                <c:pt idx="351">
                  <c:v>77.8</c:v>
                </c:pt>
                <c:pt idx="352">
                  <c:v>77.599999999999994</c:v>
                </c:pt>
                <c:pt idx="353">
                  <c:v>77.8</c:v>
                </c:pt>
                <c:pt idx="354">
                  <c:v>77.900000000000006</c:v>
                </c:pt>
                <c:pt idx="355">
                  <c:v>77.7</c:v>
                </c:pt>
                <c:pt idx="356">
                  <c:v>77.900000000000006</c:v>
                </c:pt>
                <c:pt idx="357">
                  <c:v>77.599999999999994</c:v>
                </c:pt>
                <c:pt idx="358">
                  <c:v>77.5</c:v>
                </c:pt>
                <c:pt idx="359">
                  <c:v>77.599999999999994</c:v>
                </c:pt>
                <c:pt idx="360">
                  <c:v>77.8</c:v>
                </c:pt>
                <c:pt idx="361">
                  <c:v>77.900000000000006</c:v>
                </c:pt>
                <c:pt idx="362">
                  <c:v>77.599999999999994</c:v>
                </c:pt>
                <c:pt idx="363">
                  <c:v>77.5</c:v>
                </c:pt>
                <c:pt idx="364">
                  <c:v>77.7</c:v>
                </c:pt>
                <c:pt idx="365">
                  <c:v>77.400000000000006</c:v>
                </c:pt>
                <c:pt idx="366">
                  <c:v>77.5</c:v>
                </c:pt>
                <c:pt idx="367">
                  <c:v>77.3</c:v>
                </c:pt>
                <c:pt idx="368">
                  <c:v>77.2</c:v>
                </c:pt>
                <c:pt idx="369">
                  <c:v>77.3</c:v>
                </c:pt>
                <c:pt idx="370">
                  <c:v>77.3</c:v>
                </c:pt>
                <c:pt idx="371">
                  <c:v>77</c:v>
                </c:pt>
                <c:pt idx="372">
                  <c:v>77.3</c:v>
                </c:pt>
                <c:pt idx="373">
                  <c:v>77.2</c:v>
                </c:pt>
                <c:pt idx="374">
                  <c:v>77.3</c:v>
                </c:pt>
                <c:pt idx="375">
                  <c:v>77.5</c:v>
                </c:pt>
                <c:pt idx="376">
                  <c:v>77.5</c:v>
                </c:pt>
                <c:pt idx="377">
                  <c:v>76.7</c:v>
                </c:pt>
                <c:pt idx="378">
                  <c:v>76.8</c:v>
                </c:pt>
                <c:pt idx="379">
                  <c:v>76.900000000000006</c:v>
                </c:pt>
                <c:pt idx="380">
                  <c:v>76.599999999999994</c:v>
                </c:pt>
                <c:pt idx="381">
                  <c:v>76.7</c:v>
                </c:pt>
                <c:pt idx="382">
                  <c:v>76.7</c:v>
                </c:pt>
                <c:pt idx="383">
                  <c:v>76.599999999999994</c:v>
                </c:pt>
                <c:pt idx="384">
                  <c:v>76.599999999999994</c:v>
                </c:pt>
                <c:pt idx="385">
                  <c:v>76.7</c:v>
                </c:pt>
                <c:pt idx="386">
                  <c:v>76.599999999999994</c:v>
                </c:pt>
                <c:pt idx="387">
                  <c:v>76.7</c:v>
                </c:pt>
                <c:pt idx="388">
                  <c:v>77</c:v>
                </c:pt>
                <c:pt idx="389">
                  <c:v>76.5</c:v>
                </c:pt>
                <c:pt idx="390">
                  <c:v>76.5</c:v>
                </c:pt>
                <c:pt idx="391">
                  <c:v>76.599999999999994</c:v>
                </c:pt>
                <c:pt idx="392">
                  <c:v>76.7</c:v>
                </c:pt>
                <c:pt idx="393">
                  <c:v>76.7</c:v>
                </c:pt>
                <c:pt idx="394">
                  <c:v>76.7</c:v>
                </c:pt>
                <c:pt idx="395">
                  <c:v>76.5</c:v>
                </c:pt>
                <c:pt idx="396">
                  <c:v>76.099999999999994</c:v>
                </c:pt>
                <c:pt idx="397">
                  <c:v>76</c:v>
                </c:pt>
                <c:pt idx="398">
                  <c:v>76</c:v>
                </c:pt>
                <c:pt idx="399">
                  <c:v>76.099999999999994</c:v>
                </c:pt>
                <c:pt idx="400">
                  <c:v>76.099999999999994</c:v>
                </c:pt>
                <c:pt idx="401">
                  <c:v>76.8</c:v>
                </c:pt>
                <c:pt idx="402">
                  <c:v>76.7</c:v>
                </c:pt>
                <c:pt idx="403">
                  <c:v>76.7</c:v>
                </c:pt>
                <c:pt idx="404">
                  <c:v>76.5</c:v>
                </c:pt>
                <c:pt idx="405">
                  <c:v>76.3</c:v>
                </c:pt>
                <c:pt idx="406">
                  <c:v>76.5</c:v>
                </c:pt>
                <c:pt idx="407">
                  <c:v>76.3</c:v>
                </c:pt>
                <c:pt idx="408">
                  <c:v>76.099999999999994</c:v>
                </c:pt>
                <c:pt idx="409">
                  <c:v>76.2</c:v>
                </c:pt>
                <c:pt idx="410">
                  <c:v>76.2</c:v>
                </c:pt>
                <c:pt idx="411">
                  <c:v>76.2</c:v>
                </c:pt>
                <c:pt idx="412">
                  <c:v>76.3</c:v>
                </c:pt>
                <c:pt idx="413">
                  <c:v>76.599999999999994</c:v>
                </c:pt>
                <c:pt idx="414">
                  <c:v>76.400000000000006</c:v>
                </c:pt>
                <c:pt idx="415">
                  <c:v>76.3</c:v>
                </c:pt>
                <c:pt idx="416">
                  <c:v>76.5</c:v>
                </c:pt>
                <c:pt idx="417">
                  <c:v>76.3</c:v>
                </c:pt>
                <c:pt idx="418">
                  <c:v>76.400000000000006</c:v>
                </c:pt>
                <c:pt idx="419">
                  <c:v>76.5</c:v>
                </c:pt>
                <c:pt idx="420">
                  <c:v>76.3</c:v>
                </c:pt>
                <c:pt idx="421">
                  <c:v>76.2</c:v>
                </c:pt>
                <c:pt idx="422">
                  <c:v>76.3</c:v>
                </c:pt>
                <c:pt idx="423">
                  <c:v>76.400000000000006</c:v>
                </c:pt>
                <c:pt idx="424">
                  <c:v>76.3</c:v>
                </c:pt>
                <c:pt idx="425">
                  <c:v>76.099999999999994</c:v>
                </c:pt>
                <c:pt idx="426">
                  <c:v>76.2</c:v>
                </c:pt>
                <c:pt idx="427">
                  <c:v>76.2</c:v>
                </c:pt>
                <c:pt idx="428">
                  <c:v>76.3</c:v>
                </c:pt>
                <c:pt idx="429">
                  <c:v>76.400000000000006</c:v>
                </c:pt>
                <c:pt idx="430">
                  <c:v>76.2</c:v>
                </c:pt>
                <c:pt idx="431">
                  <c:v>76.099999999999994</c:v>
                </c:pt>
                <c:pt idx="432">
                  <c:v>76.2</c:v>
                </c:pt>
                <c:pt idx="433">
                  <c:v>76.2</c:v>
                </c:pt>
                <c:pt idx="434">
                  <c:v>76.2</c:v>
                </c:pt>
                <c:pt idx="435">
                  <c:v>76.2</c:v>
                </c:pt>
                <c:pt idx="436">
                  <c:v>76.2</c:v>
                </c:pt>
                <c:pt idx="437">
                  <c:v>76.3</c:v>
                </c:pt>
                <c:pt idx="438">
                  <c:v>76.3</c:v>
                </c:pt>
                <c:pt idx="439">
                  <c:v>76.099999999999994</c:v>
                </c:pt>
                <c:pt idx="440">
                  <c:v>76.3</c:v>
                </c:pt>
                <c:pt idx="441">
                  <c:v>76.2</c:v>
                </c:pt>
                <c:pt idx="442">
                  <c:v>76.400000000000006</c:v>
                </c:pt>
                <c:pt idx="443">
                  <c:v>76.3</c:v>
                </c:pt>
                <c:pt idx="444">
                  <c:v>76.3</c:v>
                </c:pt>
                <c:pt idx="445">
                  <c:v>76.3</c:v>
                </c:pt>
                <c:pt idx="446">
                  <c:v>76.2</c:v>
                </c:pt>
                <c:pt idx="447">
                  <c:v>76.099999999999994</c:v>
                </c:pt>
                <c:pt idx="448">
                  <c:v>76.400000000000006</c:v>
                </c:pt>
                <c:pt idx="449">
                  <c:v>76.099999999999994</c:v>
                </c:pt>
                <c:pt idx="450">
                  <c:v>76</c:v>
                </c:pt>
                <c:pt idx="451">
                  <c:v>76.3</c:v>
                </c:pt>
                <c:pt idx="452">
                  <c:v>76</c:v>
                </c:pt>
                <c:pt idx="453">
                  <c:v>76.2</c:v>
                </c:pt>
                <c:pt idx="454">
                  <c:v>76.099999999999994</c:v>
                </c:pt>
                <c:pt idx="455">
                  <c:v>76.099999999999994</c:v>
                </c:pt>
                <c:pt idx="456">
                  <c:v>76.2</c:v>
                </c:pt>
                <c:pt idx="457">
                  <c:v>76.2</c:v>
                </c:pt>
                <c:pt idx="458">
                  <c:v>75.900000000000006</c:v>
                </c:pt>
                <c:pt idx="459">
                  <c:v>76.2</c:v>
                </c:pt>
                <c:pt idx="460">
                  <c:v>76.2</c:v>
                </c:pt>
                <c:pt idx="461">
                  <c:v>76.2</c:v>
                </c:pt>
                <c:pt idx="462">
                  <c:v>76.2</c:v>
                </c:pt>
                <c:pt idx="463">
                  <c:v>76.5</c:v>
                </c:pt>
                <c:pt idx="464">
                  <c:v>76.2</c:v>
                </c:pt>
                <c:pt idx="465">
                  <c:v>76.099999999999994</c:v>
                </c:pt>
                <c:pt idx="466">
                  <c:v>76.099999999999994</c:v>
                </c:pt>
                <c:pt idx="467">
                  <c:v>76</c:v>
                </c:pt>
                <c:pt idx="468">
                  <c:v>76.400000000000006</c:v>
                </c:pt>
                <c:pt idx="469">
                  <c:v>76.3</c:v>
                </c:pt>
                <c:pt idx="470">
                  <c:v>76.3</c:v>
                </c:pt>
                <c:pt idx="471">
                  <c:v>76.5</c:v>
                </c:pt>
                <c:pt idx="472">
                  <c:v>76.3</c:v>
                </c:pt>
                <c:pt idx="473">
                  <c:v>76.7</c:v>
                </c:pt>
                <c:pt idx="474">
                  <c:v>76.5</c:v>
                </c:pt>
                <c:pt idx="475">
                  <c:v>76.5</c:v>
                </c:pt>
                <c:pt idx="476">
                  <c:v>76.099999999999994</c:v>
                </c:pt>
                <c:pt idx="477">
                  <c:v>76.5</c:v>
                </c:pt>
                <c:pt idx="478">
                  <c:v>76.400000000000006</c:v>
                </c:pt>
                <c:pt idx="479">
                  <c:v>76.400000000000006</c:v>
                </c:pt>
                <c:pt idx="480">
                  <c:v>76.7</c:v>
                </c:pt>
                <c:pt idx="481">
                  <c:v>76.599999999999994</c:v>
                </c:pt>
                <c:pt idx="482">
                  <c:v>76.599999999999994</c:v>
                </c:pt>
                <c:pt idx="483">
                  <c:v>76.400000000000006</c:v>
                </c:pt>
                <c:pt idx="484">
                  <c:v>76.400000000000006</c:v>
                </c:pt>
                <c:pt idx="485">
                  <c:v>76.3</c:v>
                </c:pt>
                <c:pt idx="486">
                  <c:v>76.3</c:v>
                </c:pt>
                <c:pt idx="487">
                  <c:v>76.3</c:v>
                </c:pt>
                <c:pt idx="488">
                  <c:v>76.099999999999994</c:v>
                </c:pt>
                <c:pt idx="489">
                  <c:v>76.2</c:v>
                </c:pt>
                <c:pt idx="490">
                  <c:v>76.3</c:v>
                </c:pt>
                <c:pt idx="491">
                  <c:v>76.3</c:v>
                </c:pt>
                <c:pt idx="492">
                  <c:v>76</c:v>
                </c:pt>
                <c:pt idx="493">
                  <c:v>75.900000000000006</c:v>
                </c:pt>
                <c:pt idx="494">
                  <c:v>76.099999999999994</c:v>
                </c:pt>
                <c:pt idx="495">
                  <c:v>76</c:v>
                </c:pt>
                <c:pt idx="496">
                  <c:v>75.8</c:v>
                </c:pt>
                <c:pt idx="497">
                  <c:v>75.8</c:v>
                </c:pt>
                <c:pt idx="498">
                  <c:v>75.8</c:v>
                </c:pt>
                <c:pt idx="499">
                  <c:v>75.599999999999994</c:v>
                </c:pt>
                <c:pt idx="500">
                  <c:v>75.8</c:v>
                </c:pt>
                <c:pt idx="501">
                  <c:v>75.599999999999994</c:v>
                </c:pt>
                <c:pt idx="502">
                  <c:v>75.5</c:v>
                </c:pt>
                <c:pt idx="503">
                  <c:v>75.400000000000006</c:v>
                </c:pt>
                <c:pt idx="504">
                  <c:v>75.7</c:v>
                </c:pt>
                <c:pt idx="505">
                  <c:v>75.599999999999994</c:v>
                </c:pt>
                <c:pt idx="506">
                  <c:v>75.8</c:v>
                </c:pt>
                <c:pt idx="507">
                  <c:v>75.8</c:v>
                </c:pt>
                <c:pt idx="508">
                  <c:v>76.099999999999994</c:v>
                </c:pt>
                <c:pt idx="509">
                  <c:v>76.2</c:v>
                </c:pt>
                <c:pt idx="510">
                  <c:v>76</c:v>
                </c:pt>
                <c:pt idx="511">
                  <c:v>76</c:v>
                </c:pt>
                <c:pt idx="512">
                  <c:v>75.900000000000006</c:v>
                </c:pt>
                <c:pt idx="513">
                  <c:v>75.599999999999994</c:v>
                </c:pt>
                <c:pt idx="514">
                  <c:v>75.599999999999994</c:v>
                </c:pt>
                <c:pt idx="515">
                  <c:v>75.5</c:v>
                </c:pt>
                <c:pt idx="516">
                  <c:v>75.400000000000006</c:v>
                </c:pt>
                <c:pt idx="517">
                  <c:v>75.400000000000006</c:v>
                </c:pt>
                <c:pt idx="518">
                  <c:v>75.599999999999994</c:v>
                </c:pt>
                <c:pt idx="519">
                  <c:v>75.400000000000006</c:v>
                </c:pt>
                <c:pt idx="520">
                  <c:v>75.599999999999994</c:v>
                </c:pt>
                <c:pt idx="521">
                  <c:v>75.7</c:v>
                </c:pt>
                <c:pt idx="522">
                  <c:v>75.7</c:v>
                </c:pt>
                <c:pt idx="523">
                  <c:v>75.7</c:v>
                </c:pt>
                <c:pt idx="524">
                  <c:v>75.2</c:v>
                </c:pt>
                <c:pt idx="525">
                  <c:v>75.3</c:v>
                </c:pt>
                <c:pt idx="526">
                  <c:v>75.099999999999994</c:v>
                </c:pt>
                <c:pt idx="527">
                  <c:v>75</c:v>
                </c:pt>
                <c:pt idx="528">
                  <c:v>75.3</c:v>
                </c:pt>
                <c:pt idx="529">
                  <c:v>75.099999999999994</c:v>
                </c:pt>
                <c:pt idx="530">
                  <c:v>74.900000000000006</c:v>
                </c:pt>
                <c:pt idx="531">
                  <c:v>74.900000000000006</c:v>
                </c:pt>
                <c:pt idx="532">
                  <c:v>74.8</c:v>
                </c:pt>
                <c:pt idx="533">
                  <c:v>74.7</c:v>
                </c:pt>
                <c:pt idx="534">
                  <c:v>74.8</c:v>
                </c:pt>
                <c:pt idx="535">
                  <c:v>75</c:v>
                </c:pt>
                <c:pt idx="536">
                  <c:v>75</c:v>
                </c:pt>
                <c:pt idx="537">
                  <c:v>75.2</c:v>
                </c:pt>
                <c:pt idx="538">
                  <c:v>75.2</c:v>
                </c:pt>
                <c:pt idx="539">
                  <c:v>75.400000000000006</c:v>
                </c:pt>
                <c:pt idx="540">
                  <c:v>75.400000000000006</c:v>
                </c:pt>
                <c:pt idx="541">
                  <c:v>75.400000000000006</c:v>
                </c:pt>
                <c:pt idx="542">
                  <c:v>75.3</c:v>
                </c:pt>
                <c:pt idx="543">
                  <c:v>75.3</c:v>
                </c:pt>
                <c:pt idx="544">
                  <c:v>74.900000000000006</c:v>
                </c:pt>
                <c:pt idx="545">
                  <c:v>75</c:v>
                </c:pt>
                <c:pt idx="546">
                  <c:v>74.900000000000006</c:v>
                </c:pt>
                <c:pt idx="547">
                  <c:v>74.8</c:v>
                </c:pt>
                <c:pt idx="548">
                  <c:v>75</c:v>
                </c:pt>
                <c:pt idx="549">
                  <c:v>74.7</c:v>
                </c:pt>
                <c:pt idx="550">
                  <c:v>74.599999999999994</c:v>
                </c:pt>
                <c:pt idx="551">
                  <c:v>74.599999999999994</c:v>
                </c:pt>
                <c:pt idx="552">
                  <c:v>74.599999999999994</c:v>
                </c:pt>
                <c:pt idx="553">
                  <c:v>74.900000000000006</c:v>
                </c:pt>
                <c:pt idx="554">
                  <c:v>74.900000000000006</c:v>
                </c:pt>
                <c:pt idx="555">
                  <c:v>74.900000000000006</c:v>
                </c:pt>
                <c:pt idx="556">
                  <c:v>75</c:v>
                </c:pt>
                <c:pt idx="557">
                  <c:v>75</c:v>
                </c:pt>
                <c:pt idx="558">
                  <c:v>75.2</c:v>
                </c:pt>
                <c:pt idx="559">
                  <c:v>74.8</c:v>
                </c:pt>
                <c:pt idx="560">
                  <c:v>75</c:v>
                </c:pt>
                <c:pt idx="561">
                  <c:v>75.099999999999994</c:v>
                </c:pt>
                <c:pt idx="562">
                  <c:v>74.900000000000006</c:v>
                </c:pt>
                <c:pt idx="563">
                  <c:v>74.8</c:v>
                </c:pt>
                <c:pt idx="564">
                  <c:v>74.900000000000006</c:v>
                </c:pt>
                <c:pt idx="565">
                  <c:v>74.900000000000006</c:v>
                </c:pt>
                <c:pt idx="566">
                  <c:v>75</c:v>
                </c:pt>
                <c:pt idx="567">
                  <c:v>75.099999999999994</c:v>
                </c:pt>
                <c:pt idx="568">
                  <c:v>75</c:v>
                </c:pt>
                <c:pt idx="569">
                  <c:v>75</c:v>
                </c:pt>
                <c:pt idx="570">
                  <c:v>75</c:v>
                </c:pt>
                <c:pt idx="571">
                  <c:v>75</c:v>
                </c:pt>
                <c:pt idx="572">
                  <c:v>74.900000000000006</c:v>
                </c:pt>
                <c:pt idx="573">
                  <c:v>74.900000000000006</c:v>
                </c:pt>
                <c:pt idx="574">
                  <c:v>75.099999999999994</c:v>
                </c:pt>
                <c:pt idx="575">
                  <c:v>74.900000000000006</c:v>
                </c:pt>
                <c:pt idx="576">
                  <c:v>74.900000000000006</c:v>
                </c:pt>
                <c:pt idx="577">
                  <c:v>74.8</c:v>
                </c:pt>
                <c:pt idx="578">
                  <c:v>74.8</c:v>
                </c:pt>
                <c:pt idx="579">
                  <c:v>74.8</c:v>
                </c:pt>
                <c:pt idx="580">
                  <c:v>74.900000000000006</c:v>
                </c:pt>
                <c:pt idx="581">
                  <c:v>74.900000000000006</c:v>
                </c:pt>
                <c:pt idx="582">
                  <c:v>75</c:v>
                </c:pt>
                <c:pt idx="583">
                  <c:v>74.599999999999994</c:v>
                </c:pt>
                <c:pt idx="584">
                  <c:v>75</c:v>
                </c:pt>
                <c:pt idx="585">
                  <c:v>74.900000000000006</c:v>
                </c:pt>
                <c:pt idx="586">
                  <c:v>75</c:v>
                </c:pt>
                <c:pt idx="587">
                  <c:v>74.900000000000006</c:v>
                </c:pt>
                <c:pt idx="588">
                  <c:v>75</c:v>
                </c:pt>
                <c:pt idx="589">
                  <c:v>74.900000000000006</c:v>
                </c:pt>
                <c:pt idx="590">
                  <c:v>74.7</c:v>
                </c:pt>
                <c:pt idx="591">
                  <c:v>74.599999999999994</c:v>
                </c:pt>
                <c:pt idx="592">
                  <c:v>74.8</c:v>
                </c:pt>
                <c:pt idx="593">
                  <c:v>74.7</c:v>
                </c:pt>
                <c:pt idx="594">
                  <c:v>74.7</c:v>
                </c:pt>
                <c:pt idx="595">
                  <c:v>74.599999999999994</c:v>
                </c:pt>
                <c:pt idx="596">
                  <c:v>74.599999999999994</c:v>
                </c:pt>
                <c:pt idx="597">
                  <c:v>74.599999999999994</c:v>
                </c:pt>
                <c:pt idx="598">
                  <c:v>74.599999999999994</c:v>
                </c:pt>
                <c:pt idx="599">
                  <c:v>74.8</c:v>
                </c:pt>
                <c:pt idx="600">
                  <c:v>75.099999999999994</c:v>
                </c:pt>
                <c:pt idx="601">
                  <c:v>75.3</c:v>
                </c:pt>
                <c:pt idx="602">
                  <c:v>75</c:v>
                </c:pt>
                <c:pt idx="603">
                  <c:v>74.900000000000006</c:v>
                </c:pt>
                <c:pt idx="604">
                  <c:v>74.8</c:v>
                </c:pt>
                <c:pt idx="605">
                  <c:v>74.8</c:v>
                </c:pt>
                <c:pt idx="606">
                  <c:v>74.5</c:v>
                </c:pt>
                <c:pt idx="607">
                  <c:v>74.8</c:v>
                </c:pt>
                <c:pt idx="608">
                  <c:v>74.599999999999994</c:v>
                </c:pt>
                <c:pt idx="609">
                  <c:v>74.5</c:v>
                </c:pt>
                <c:pt idx="610">
                  <c:v>74.599999999999994</c:v>
                </c:pt>
                <c:pt idx="611">
                  <c:v>74.7</c:v>
                </c:pt>
                <c:pt idx="612">
                  <c:v>75</c:v>
                </c:pt>
                <c:pt idx="613">
                  <c:v>74.8</c:v>
                </c:pt>
                <c:pt idx="614">
                  <c:v>74.7</c:v>
                </c:pt>
                <c:pt idx="615">
                  <c:v>74.599999999999994</c:v>
                </c:pt>
                <c:pt idx="616">
                  <c:v>74.400000000000006</c:v>
                </c:pt>
                <c:pt idx="617">
                  <c:v>74.3</c:v>
                </c:pt>
                <c:pt idx="618">
                  <c:v>74.400000000000006</c:v>
                </c:pt>
                <c:pt idx="619">
                  <c:v>74.099999999999994</c:v>
                </c:pt>
                <c:pt idx="620">
                  <c:v>74.5</c:v>
                </c:pt>
                <c:pt idx="621">
                  <c:v>74.400000000000006</c:v>
                </c:pt>
                <c:pt idx="622">
                  <c:v>74.3</c:v>
                </c:pt>
                <c:pt idx="623">
                  <c:v>74.3</c:v>
                </c:pt>
                <c:pt idx="624">
                  <c:v>74</c:v>
                </c:pt>
                <c:pt idx="625">
                  <c:v>74.2</c:v>
                </c:pt>
                <c:pt idx="626">
                  <c:v>74.099999999999994</c:v>
                </c:pt>
                <c:pt idx="627">
                  <c:v>74.2</c:v>
                </c:pt>
                <c:pt idx="628">
                  <c:v>74.5</c:v>
                </c:pt>
                <c:pt idx="629">
                  <c:v>74.2</c:v>
                </c:pt>
                <c:pt idx="630">
                  <c:v>74.099999999999994</c:v>
                </c:pt>
                <c:pt idx="631">
                  <c:v>74.099999999999994</c:v>
                </c:pt>
                <c:pt idx="632">
                  <c:v>74.400000000000006</c:v>
                </c:pt>
                <c:pt idx="633">
                  <c:v>74</c:v>
                </c:pt>
                <c:pt idx="634">
                  <c:v>73.7</c:v>
                </c:pt>
                <c:pt idx="635">
                  <c:v>73.599999999999994</c:v>
                </c:pt>
                <c:pt idx="636">
                  <c:v>73.5</c:v>
                </c:pt>
                <c:pt idx="637">
                  <c:v>73.7</c:v>
                </c:pt>
                <c:pt idx="638">
                  <c:v>73.3</c:v>
                </c:pt>
                <c:pt idx="639">
                  <c:v>73.599999999999994</c:v>
                </c:pt>
                <c:pt idx="640">
                  <c:v>73.599999999999994</c:v>
                </c:pt>
                <c:pt idx="641">
                  <c:v>73.599999999999994</c:v>
                </c:pt>
                <c:pt idx="642">
                  <c:v>73.400000000000006</c:v>
                </c:pt>
                <c:pt idx="643">
                  <c:v>73.3</c:v>
                </c:pt>
                <c:pt idx="644">
                  <c:v>73.599999999999994</c:v>
                </c:pt>
                <c:pt idx="645">
                  <c:v>73.400000000000006</c:v>
                </c:pt>
                <c:pt idx="646">
                  <c:v>73.599999999999994</c:v>
                </c:pt>
                <c:pt idx="647">
                  <c:v>73.5</c:v>
                </c:pt>
                <c:pt idx="648">
                  <c:v>73.7</c:v>
                </c:pt>
                <c:pt idx="649">
                  <c:v>73.2</c:v>
                </c:pt>
                <c:pt idx="650">
                  <c:v>73.2</c:v>
                </c:pt>
                <c:pt idx="651">
                  <c:v>73.099999999999994</c:v>
                </c:pt>
                <c:pt idx="652">
                  <c:v>73.099999999999994</c:v>
                </c:pt>
                <c:pt idx="653">
                  <c:v>73.3</c:v>
                </c:pt>
                <c:pt idx="654">
                  <c:v>73.5</c:v>
                </c:pt>
                <c:pt idx="655">
                  <c:v>73.400000000000006</c:v>
                </c:pt>
                <c:pt idx="656">
                  <c:v>73.2</c:v>
                </c:pt>
                <c:pt idx="657">
                  <c:v>73.3</c:v>
                </c:pt>
                <c:pt idx="658">
                  <c:v>73.5</c:v>
                </c:pt>
                <c:pt idx="659">
                  <c:v>73.2</c:v>
                </c:pt>
                <c:pt idx="660">
                  <c:v>73</c:v>
                </c:pt>
                <c:pt idx="661">
                  <c:v>73.2</c:v>
                </c:pt>
                <c:pt idx="662">
                  <c:v>73.2</c:v>
                </c:pt>
                <c:pt idx="663">
                  <c:v>73.400000000000006</c:v>
                </c:pt>
                <c:pt idx="664">
                  <c:v>73.5</c:v>
                </c:pt>
                <c:pt idx="665">
                  <c:v>73.400000000000006</c:v>
                </c:pt>
                <c:pt idx="666">
                  <c:v>73.400000000000006</c:v>
                </c:pt>
                <c:pt idx="667">
                  <c:v>73.5</c:v>
                </c:pt>
                <c:pt idx="668">
                  <c:v>73.3</c:v>
                </c:pt>
                <c:pt idx="669">
                  <c:v>73.2</c:v>
                </c:pt>
                <c:pt idx="670">
                  <c:v>73.2</c:v>
                </c:pt>
                <c:pt idx="671">
                  <c:v>73.2</c:v>
                </c:pt>
                <c:pt idx="672">
                  <c:v>73.400000000000006</c:v>
                </c:pt>
                <c:pt idx="673">
                  <c:v>73.5</c:v>
                </c:pt>
                <c:pt idx="674">
                  <c:v>73.599999999999994</c:v>
                </c:pt>
                <c:pt idx="675">
                  <c:v>73.5</c:v>
                </c:pt>
                <c:pt idx="676">
                  <c:v>73.5</c:v>
                </c:pt>
                <c:pt idx="677">
                  <c:v>73.400000000000006</c:v>
                </c:pt>
                <c:pt idx="678">
                  <c:v>73.099999999999994</c:v>
                </c:pt>
                <c:pt idx="679">
                  <c:v>73.400000000000006</c:v>
                </c:pt>
                <c:pt idx="680">
                  <c:v>73.400000000000006</c:v>
                </c:pt>
                <c:pt idx="681">
                  <c:v>73.400000000000006</c:v>
                </c:pt>
                <c:pt idx="682">
                  <c:v>73.5</c:v>
                </c:pt>
                <c:pt idx="683">
                  <c:v>73.7</c:v>
                </c:pt>
                <c:pt idx="684">
                  <c:v>73.8</c:v>
                </c:pt>
                <c:pt idx="685">
                  <c:v>73.599999999999994</c:v>
                </c:pt>
                <c:pt idx="686">
                  <c:v>73.5</c:v>
                </c:pt>
                <c:pt idx="687">
                  <c:v>73.400000000000006</c:v>
                </c:pt>
                <c:pt idx="688">
                  <c:v>73.2</c:v>
                </c:pt>
                <c:pt idx="689">
                  <c:v>73.3</c:v>
                </c:pt>
                <c:pt idx="690">
                  <c:v>73.099999999999994</c:v>
                </c:pt>
                <c:pt idx="691">
                  <c:v>72.8</c:v>
                </c:pt>
                <c:pt idx="692">
                  <c:v>73</c:v>
                </c:pt>
                <c:pt idx="693">
                  <c:v>72.900000000000006</c:v>
                </c:pt>
                <c:pt idx="694">
                  <c:v>73.099999999999994</c:v>
                </c:pt>
                <c:pt idx="695">
                  <c:v>73.099999999999994</c:v>
                </c:pt>
                <c:pt idx="696">
                  <c:v>73.400000000000006</c:v>
                </c:pt>
                <c:pt idx="697">
                  <c:v>73.099999999999994</c:v>
                </c:pt>
                <c:pt idx="698">
                  <c:v>73.099999999999994</c:v>
                </c:pt>
                <c:pt idx="699">
                  <c:v>72.900000000000006</c:v>
                </c:pt>
                <c:pt idx="700">
                  <c:v>73.099999999999994</c:v>
                </c:pt>
                <c:pt idx="701">
                  <c:v>73</c:v>
                </c:pt>
                <c:pt idx="702">
                  <c:v>73.099999999999994</c:v>
                </c:pt>
                <c:pt idx="703">
                  <c:v>72.900000000000006</c:v>
                </c:pt>
                <c:pt idx="704">
                  <c:v>72.900000000000006</c:v>
                </c:pt>
                <c:pt idx="705">
                  <c:v>72.900000000000006</c:v>
                </c:pt>
                <c:pt idx="706">
                  <c:v>72.7</c:v>
                </c:pt>
                <c:pt idx="707">
                  <c:v>72.5</c:v>
                </c:pt>
                <c:pt idx="708">
                  <c:v>72.400000000000006</c:v>
                </c:pt>
                <c:pt idx="709">
                  <c:v>72.400000000000006</c:v>
                </c:pt>
                <c:pt idx="710">
                  <c:v>72.099999999999994</c:v>
                </c:pt>
                <c:pt idx="711">
                  <c:v>72.3</c:v>
                </c:pt>
                <c:pt idx="712">
                  <c:v>72.400000000000006</c:v>
                </c:pt>
                <c:pt idx="713">
                  <c:v>72.2</c:v>
                </c:pt>
                <c:pt idx="714">
                  <c:v>72</c:v>
                </c:pt>
                <c:pt idx="715">
                  <c:v>72</c:v>
                </c:pt>
                <c:pt idx="716">
                  <c:v>71.7</c:v>
                </c:pt>
                <c:pt idx="717">
                  <c:v>71.599999999999994</c:v>
                </c:pt>
                <c:pt idx="718">
                  <c:v>71.5</c:v>
                </c:pt>
                <c:pt idx="719">
                  <c:v>71</c:v>
                </c:pt>
                <c:pt idx="720">
                  <c:v>71.2</c:v>
                </c:pt>
                <c:pt idx="721">
                  <c:v>71.2</c:v>
                </c:pt>
                <c:pt idx="722">
                  <c:v>71.400000000000006</c:v>
                </c:pt>
                <c:pt idx="723">
                  <c:v>71.8</c:v>
                </c:pt>
                <c:pt idx="724">
                  <c:v>71.400000000000006</c:v>
                </c:pt>
                <c:pt idx="725">
                  <c:v>71.099999999999994</c:v>
                </c:pt>
                <c:pt idx="726">
                  <c:v>71.2</c:v>
                </c:pt>
                <c:pt idx="727">
                  <c:v>71.3</c:v>
                </c:pt>
                <c:pt idx="728">
                  <c:v>71.099999999999994</c:v>
                </c:pt>
                <c:pt idx="729">
                  <c:v>70.8</c:v>
                </c:pt>
                <c:pt idx="730">
                  <c:v>70.900000000000006</c:v>
                </c:pt>
                <c:pt idx="731">
                  <c:v>70.7</c:v>
                </c:pt>
                <c:pt idx="732">
                  <c:v>70.5</c:v>
                </c:pt>
                <c:pt idx="733">
                  <c:v>70.5</c:v>
                </c:pt>
                <c:pt idx="734">
                  <c:v>70.400000000000006</c:v>
                </c:pt>
                <c:pt idx="735">
                  <c:v>70.5</c:v>
                </c:pt>
                <c:pt idx="736">
                  <c:v>70.5</c:v>
                </c:pt>
                <c:pt idx="737">
                  <c:v>70.400000000000006</c:v>
                </c:pt>
                <c:pt idx="738">
                  <c:v>70.3</c:v>
                </c:pt>
                <c:pt idx="739">
                  <c:v>70.5</c:v>
                </c:pt>
                <c:pt idx="740">
                  <c:v>70.5</c:v>
                </c:pt>
                <c:pt idx="741">
                  <c:v>70.400000000000006</c:v>
                </c:pt>
                <c:pt idx="742">
                  <c:v>70.5</c:v>
                </c:pt>
                <c:pt idx="743">
                  <c:v>70.5</c:v>
                </c:pt>
                <c:pt idx="744">
                  <c:v>70.2</c:v>
                </c:pt>
                <c:pt idx="745">
                  <c:v>70.2</c:v>
                </c:pt>
                <c:pt idx="746">
                  <c:v>70.2</c:v>
                </c:pt>
                <c:pt idx="747">
                  <c:v>70.099999999999994</c:v>
                </c:pt>
                <c:pt idx="748">
                  <c:v>70.2</c:v>
                </c:pt>
                <c:pt idx="749">
                  <c:v>70.3</c:v>
                </c:pt>
                <c:pt idx="750">
                  <c:v>70.2</c:v>
                </c:pt>
                <c:pt idx="751">
                  <c:v>69.900000000000006</c:v>
                </c:pt>
                <c:pt idx="752">
                  <c:v>70.099999999999994</c:v>
                </c:pt>
                <c:pt idx="753">
                  <c:v>70.3</c:v>
                </c:pt>
                <c:pt idx="754">
                  <c:v>70.099999999999994</c:v>
                </c:pt>
                <c:pt idx="755">
                  <c:v>70.099999999999994</c:v>
                </c:pt>
                <c:pt idx="756">
                  <c:v>70.3</c:v>
                </c:pt>
                <c:pt idx="757">
                  <c:v>70</c:v>
                </c:pt>
                <c:pt idx="758">
                  <c:v>69.8</c:v>
                </c:pt>
                <c:pt idx="759">
                  <c:v>69.900000000000006</c:v>
                </c:pt>
                <c:pt idx="760">
                  <c:v>69.900000000000006</c:v>
                </c:pt>
                <c:pt idx="761">
                  <c:v>69.900000000000006</c:v>
                </c:pt>
                <c:pt idx="762">
                  <c:v>69.8</c:v>
                </c:pt>
                <c:pt idx="763">
                  <c:v>69.599999999999994</c:v>
                </c:pt>
                <c:pt idx="764">
                  <c:v>69.8</c:v>
                </c:pt>
                <c:pt idx="765">
                  <c:v>69.2</c:v>
                </c:pt>
                <c:pt idx="766">
                  <c:v>69.400000000000006</c:v>
                </c:pt>
                <c:pt idx="767">
                  <c:v>69.2</c:v>
                </c:pt>
                <c:pt idx="768">
                  <c:v>69.3</c:v>
                </c:pt>
                <c:pt idx="769">
                  <c:v>69.099999999999994</c:v>
                </c:pt>
                <c:pt idx="770">
                  <c:v>69.5</c:v>
                </c:pt>
                <c:pt idx="771">
                  <c:v>69.099999999999994</c:v>
                </c:pt>
                <c:pt idx="772">
                  <c:v>69</c:v>
                </c:pt>
                <c:pt idx="773">
                  <c:v>69.2</c:v>
                </c:pt>
                <c:pt idx="774">
                  <c:v>69.3</c:v>
                </c:pt>
                <c:pt idx="775">
                  <c:v>69.3</c:v>
                </c:pt>
                <c:pt idx="776">
                  <c:v>69.2</c:v>
                </c:pt>
                <c:pt idx="777">
                  <c:v>69.099999999999994</c:v>
                </c:pt>
                <c:pt idx="778">
                  <c:v>69.099999999999994</c:v>
                </c:pt>
                <c:pt idx="779">
                  <c:v>69.2</c:v>
                </c:pt>
                <c:pt idx="780">
                  <c:v>69.400000000000006</c:v>
                </c:pt>
                <c:pt idx="781">
                  <c:v>69.3</c:v>
                </c:pt>
                <c:pt idx="782">
                  <c:v>69.2</c:v>
                </c:pt>
                <c:pt idx="783">
                  <c:v>69.3</c:v>
                </c:pt>
                <c:pt idx="784">
                  <c:v>69.400000000000006</c:v>
                </c:pt>
                <c:pt idx="785">
                  <c:v>69</c:v>
                </c:pt>
                <c:pt idx="786">
                  <c:v>69</c:v>
                </c:pt>
                <c:pt idx="787">
                  <c:v>68.900000000000006</c:v>
                </c:pt>
                <c:pt idx="788">
                  <c:v>68.7</c:v>
                </c:pt>
                <c:pt idx="789">
                  <c:v>68.8</c:v>
                </c:pt>
                <c:pt idx="790">
                  <c:v>68.7</c:v>
                </c:pt>
                <c:pt idx="791">
                  <c:v>69</c:v>
                </c:pt>
                <c:pt idx="792">
                  <c:v>69.099999999999994</c:v>
                </c:pt>
                <c:pt idx="793">
                  <c:v>69.400000000000006</c:v>
                </c:pt>
                <c:pt idx="794">
                  <c:v>69.400000000000006</c:v>
                </c:pt>
                <c:pt idx="795">
                  <c:v>69.3</c:v>
                </c:pt>
                <c:pt idx="796">
                  <c:v>69</c:v>
                </c:pt>
                <c:pt idx="797">
                  <c:v>69.2</c:v>
                </c:pt>
                <c:pt idx="798">
                  <c:v>69.2</c:v>
                </c:pt>
                <c:pt idx="799">
                  <c:v>69.2</c:v>
                </c:pt>
                <c:pt idx="800">
                  <c:v>69.3</c:v>
                </c:pt>
                <c:pt idx="801">
                  <c:v>69.2</c:v>
                </c:pt>
                <c:pt idx="802">
                  <c:v>69</c:v>
                </c:pt>
                <c:pt idx="803">
                  <c:v>69</c:v>
                </c:pt>
                <c:pt idx="804">
                  <c:v>69.3</c:v>
                </c:pt>
                <c:pt idx="805">
                  <c:v>69.3</c:v>
                </c:pt>
                <c:pt idx="806">
                  <c:v>69.2</c:v>
                </c:pt>
                <c:pt idx="807">
                  <c:v>69.2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E-45E3-A147-F3C98E06C170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Women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1.333333333333332E-2"/>
                  <c:y val="7.0600100857286935E-2"/>
                </c:manualLayout>
              </c:layout>
              <c:tx>
                <c:rich>
                  <a:bodyPr/>
                  <a:lstStyle/>
                  <a:p>
                    <a:fld id="{D256D214-8330-4A98-A9DD-B4EDC826E7D1}" type="CATEGORYNAME">
                      <a:rPr lang="en-US" sz="140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/>
                      <a:t>[CATEGORY NAME]</a:t>
                    </a:fld>
                    <a:r>
                      <a:rPr lang="en-US" sz="1400" baseline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, </a:t>
                    </a:r>
                    <a:fld id="{AC25F160-F8FB-4494-AB30-57F90090837F}" type="VALUE">
                      <a:rPr lang="en-US" sz="1400" baseline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/>
                      <a:t>[VALUE]</a:t>
                    </a:fld>
                    <a:endParaRPr lang="en-US" sz="1400" baseline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3E-45E3-A147-F3C98E06C170}"/>
                </c:ext>
              </c:extLst>
            </c:dLbl>
            <c:dLbl>
              <c:idx val="614"/>
              <c:layout>
                <c:manualLayout>
                  <c:x val="-8.0000000000000002E-3"/>
                  <c:y val="-5.244578920827029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3EDE33-2087-4D8F-8F2C-B308BA23DD97}" type="CATEGORYNAME">
                      <a:rPr lang="en-US" sz="14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400"/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, </a:t>
                    </a:r>
                    <a:fld id="{26F304FE-77BE-4856-8B4D-DAAF5398BC6C}" type="VALUE">
                      <a:rPr lang="en-US" sz="14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400"/>
                      </a:pPr>
                      <a:t>[VALUE]</a:t>
                    </a:fld>
                    <a:endParaRPr lang="en-US" sz="1400" baseline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D3E-45E3-A147-F3C98E06C170}"/>
                </c:ext>
              </c:extLst>
            </c:dLbl>
            <c:dLbl>
              <c:idx val="805"/>
              <c:layout>
                <c:manualLayout>
                  <c:x val="-6.6666666666666666E-2"/>
                  <c:y val="5.849722642460918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1D3E-45E3-A147-F3C98E06C17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Sheet1!$A$3:$A$818</c:f>
              <c:numCache>
                <c:formatCode>General</c:formatCode>
                <c:ptCount val="816"/>
                <c:pt idx="0">
                  <c:v>1950</c:v>
                </c:pt>
                <c:pt idx="1">
                  <c:v>1950</c:v>
                </c:pt>
                <c:pt idx="2">
                  <c:v>1950</c:v>
                </c:pt>
                <c:pt idx="3">
                  <c:v>1950</c:v>
                </c:pt>
                <c:pt idx="4">
                  <c:v>1950</c:v>
                </c:pt>
                <c:pt idx="5">
                  <c:v>1950</c:v>
                </c:pt>
                <c:pt idx="6">
                  <c:v>1950</c:v>
                </c:pt>
                <c:pt idx="7">
                  <c:v>1950</c:v>
                </c:pt>
                <c:pt idx="8">
                  <c:v>1950</c:v>
                </c:pt>
                <c:pt idx="9">
                  <c:v>1950</c:v>
                </c:pt>
                <c:pt idx="10">
                  <c:v>1950</c:v>
                </c:pt>
                <c:pt idx="11">
                  <c:v>1950</c:v>
                </c:pt>
                <c:pt idx="12">
                  <c:v>1951</c:v>
                </c:pt>
                <c:pt idx="13">
                  <c:v>1951</c:v>
                </c:pt>
                <c:pt idx="14">
                  <c:v>1951</c:v>
                </c:pt>
                <c:pt idx="15">
                  <c:v>1951</c:v>
                </c:pt>
                <c:pt idx="16">
                  <c:v>1951</c:v>
                </c:pt>
                <c:pt idx="17">
                  <c:v>1951</c:v>
                </c:pt>
                <c:pt idx="18">
                  <c:v>1951</c:v>
                </c:pt>
                <c:pt idx="19">
                  <c:v>1951</c:v>
                </c:pt>
                <c:pt idx="20">
                  <c:v>1951</c:v>
                </c:pt>
                <c:pt idx="21">
                  <c:v>1951</c:v>
                </c:pt>
                <c:pt idx="22">
                  <c:v>1951</c:v>
                </c:pt>
                <c:pt idx="23">
                  <c:v>1951</c:v>
                </c:pt>
                <c:pt idx="24">
                  <c:v>1952</c:v>
                </c:pt>
                <c:pt idx="25">
                  <c:v>1952</c:v>
                </c:pt>
                <c:pt idx="26">
                  <c:v>1952</c:v>
                </c:pt>
                <c:pt idx="27">
                  <c:v>1952</c:v>
                </c:pt>
                <c:pt idx="28">
                  <c:v>1952</c:v>
                </c:pt>
                <c:pt idx="29">
                  <c:v>1952</c:v>
                </c:pt>
                <c:pt idx="30">
                  <c:v>1952</c:v>
                </c:pt>
                <c:pt idx="31">
                  <c:v>1952</c:v>
                </c:pt>
                <c:pt idx="32">
                  <c:v>1952</c:v>
                </c:pt>
                <c:pt idx="33">
                  <c:v>1952</c:v>
                </c:pt>
                <c:pt idx="34">
                  <c:v>1952</c:v>
                </c:pt>
                <c:pt idx="35">
                  <c:v>1952</c:v>
                </c:pt>
                <c:pt idx="36">
                  <c:v>1953</c:v>
                </c:pt>
                <c:pt idx="37">
                  <c:v>1953</c:v>
                </c:pt>
                <c:pt idx="38">
                  <c:v>1953</c:v>
                </c:pt>
                <c:pt idx="39">
                  <c:v>1953</c:v>
                </c:pt>
                <c:pt idx="40">
                  <c:v>1953</c:v>
                </c:pt>
                <c:pt idx="41">
                  <c:v>1953</c:v>
                </c:pt>
                <c:pt idx="42">
                  <c:v>1953</c:v>
                </c:pt>
                <c:pt idx="43">
                  <c:v>1953</c:v>
                </c:pt>
                <c:pt idx="44">
                  <c:v>1953</c:v>
                </c:pt>
                <c:pt idx="45">
                  <c:v>1953</c:v>
                </c:pt>
                <c:pt idx="46">
                  <c:v>1953</c:v>
                </c:pt>
                <c:pt idx="47">
                  <c:v>1953</c:v>
                </c:pt>
                <c:pt idx="48">
                  <c:v>1954</c:v>
                </c:pt>
                <c:pt idx="49">
                  <c:v>1954</c:v>
                </c:pt>
                <c:pt idx="50">
                  <c:v>1954</c:v>
                </c:pt>
                <c:pt idx="51">
                  <c:v>1954</c:v>
                </c:pt>
                <c:pt idx="52">
                  <c:v>1954</c:v>
                </c:pt>
                <c:pt idx="53">
                  <c:v>1954</c:v>
                </c:pt>
                <c:pt idx="54">
                  <c:v>1954</c:v>
                </c:pt>
                <c:pt idx="55">
                  <c:v>1954</c:v>
                </c:pt>
                <c:pt idx="56">
                  <c:v>1954</c:v>
                </c:pt>
                <c:pt idx="57">
                  <c:v>1954</c:v>
                </c:pt>
                <c:pt idx="58">
                  <c:v>1954</c:v>
                </c:pt>
                <c:pt idx="59">
                  <c:v>1954</c:v>
                </c:pt>
                <c:pt idx="60">
                  <c:v>1955</c:v>
                </c:pt>
                <c:pt idx="61">
                  <c:v>1955</c:v>
                </c:pt>
                <c:pt idx="62">
                  <c:v>1955</c:v>
                </c:pt>
                <c:pt idx="63">
                  <c:v>1955</c:v>
                </c:pt>
                <c:pt idx="64">
                  <c:v>1955</c:v>
                </c:pt>
                <c:pt idx="65">
                  <c:v>1955</c:v>
                </c:pt>
                <c:pt idx="66">
                  <c:v>1955</c:v>
                </c:pt>
                <c:pt idx="67">
                  <c:v>1955</c:v>
                </c:pt>
                <c:pt idx="68">
                  <c:v>1955</c:v>
                </c:pt>
                <c:pt idx="69">
                  <c:v>1955</c:v>
                </c:pt>
                <c:pt idx="70">
                  <c:v>1955</c:v>
                </c:pt>
                <c:pt idx="71">
                  <c:v>1955</c:v>
                </c:pt>
                <c:pt idx="72">
                  <c:v>1956</c:v>
                </c:pt>
                <c:pt idx="73">
                  <c:v>1956</c:v>
                </c:pt>
                <c:pt idx="74">
                  <c:v>1956</c:v>
                </c:pt>
                <c:pt idx="75">
                  <c:v>1956</c:v>
                </c:pt>
                <c:pt idx="76">
                  <c:v>1956</c:v>
                </c:pt>
                <c:pt idx="77">
                  <c:v>1956</c:v>
                </c:pt>
                <c:pt idx="78">
                  <c:v>1956</c:v>
                </c:pt>
                <c:pt idx="79">
                  <c:v>1956</c:v>
                </c:pt>
                <c:pt idx="80">
                  <c:v>1956</c:v>
                </c:pt>
                <c:pt idx="81">
                  <c:v>1956</c:v>
                </c:pt>
                <c:pt idx="82">
                  <c:v>1956</c:v>
                </c:pt>
                <c:pt idx="83">
                  <c:v>1956</c:v>
                </c:pt>
                <c:pt idx="84">
                  <c:v>1957</c:v>
                </c:pt>
                <c:pt idx="85">
                  <c:v>1957</c:v>
                </c:pt>
                <c:pt idx="86">
                  <c:v>1957</c:v>
                </c:pt>
                <c:pt idx="87">
                  <c:v>1957</c:v>
                </c:pt>
                <c:pt idx="88">
                  <c:v>1957</c:v>
                </c:pt>
                <c:pt idx="89">
                  <c:v>1957</c:v>
                </c:pt>
                <c:pt idx="90">
                  <c:v>1957</c:v>
                </c:pt>
                <c:pt idx="91">
                  <c:v>1957</c:v>
                </c:pt>
                <c:pt idx="92">
                  <c:v>1957</c:v>
                </c:pt>
                <c:pt idx="93">
                  <c:v>1957</c:v>
                </c:pt>
                <c:pt idx="94">
                  <c:v>1957</c:v>
                </c:pt>
                <c:pt idx="95">
                  <c:v>1957</c:v>
                </c:pt>
                <c:pt idx="96">
                  <c:v>1958</c:v>
                </c:pt>
                <c:pt idx="97">
                  <c:v>1958</c:v>
                </c:pt>
                <c:pt idx="98">
                  <c:v>1958</c:v>
                </c:pt>
                <c:pt idx="99">
                  <c:v>1958</c:v>
                </c:pt>
                <c:pt idx="100">
                  <c:v>1958</c:v>
                </c:pt>
                <c:pt idx="101">
                  <c:v>1958</c:v>
                </c:pt>
                <c:pt idx="102">
                  <c:v>1958</c:v>
                </c:pt>
                <c:pt idx="103">
                  <c:v>1958</c:v>
                </c:pt>
                <c:pt idx="104">
                  <c:v>1958</c:v>
                </c:pt>
                <c:pt idx="105">
                  <c:v>1958</c:v>
                </c:pt>
                <c:pt idx="106">
                  <c:v>1958</c:v>
                </c:pt>
                <c:pt idx="107">
                  <c:v>1958</c:v>
                </c:pt>
                <c:pt idx="108">
                  <c:v>1959</c:v>
                </c:pt>
                <c:pt idx="109">
                  <c:v>1959</c:v>
                </c:pt>
                <c:pt idx="110">
                  <c:v>1959</c:v>
                </c:pt>
                <c:pt idx="111">
                  <c:v>1959</c:v>
                </c:pt>
                <c:pt idx="112">
                  <c:v>1959</c:v>
                </c:pt>
                <c:pt idx="113">
                  <c:v>1959</c:v>
                </c:pt>
                <c:pt idx="114">
                  <c:v>1959</c:v>
                </c:pt>
                <c:pt idx="115">
                  <c:v>1959</c:v>
                </c:pt>
                <c:pt idx="116">
                  <c:v>1959</c:v>
                </c:pt>
                <c:pt idx="117">
                  <c:v>1959</c:v>
                </c:pt>
                <c:pt idx="118">
                  <c:v>1959</c:v>
                </c:pt>
                <c:pt idx="119">
                  <c:v>1959</c:v>
                </c:pt>
                <c:pt idx="120">
                  <c:v>1960</c:v>
                </c:pt>
                <c:pt idx="121">
                  <c:v>1960</c:v>
                </c:pt>
                <c:pt idx="122">
                  <c:v>1960</c:v>
                </c:pt>
                <c:pt idx="123">
                  <c:v>1960</c:v>
                </c:pt>
                <c:pt idx="124">
                  <c:v>1960</c:v>
                </c:pt>
                <c:pt idx="125">
                  <c:v>1960</c:v>
                </c:pt>
                <c:pt idx="126">
                  <c:v>1960</c:v>
                </c:pt>
                <c:pt idx="127">
                  <c:v>1960</c:v>
                </c:pt>
                <c:pt idx="128">
                  <c:v>1960</c:v>
                </c:pt>
                <c:pt idx="129">
                  <c:v>1960</c:v>
                </c:pt>
                <c:pt idx="130">
                  <c:v>1960</c:v>
                </c:pt>
                <c:pt idx="131">
                  <c:v>1960</c:v>
                </c:pt>
                <c:pt idx="132">
                  <c:v>1961</c:v>
                </c:pt>
                <c:pt idx="133">
                  <c:v>1961</c:v>
                </c:pt>
                <c:pt idx="134">
                  <c:v>1961</c:v>
                </c:pt>
                <c:pt idx="135">
                  <c:v>1961</c:v>
                </c:pt>
                <c:pt idx="136">
                  <c:v>1961</c:v>
                </c:pt>
                <c:pt idx="137">
                  <c:v>1961</c:v>
                </c:pt>
                <c:pt idx="138">
                  <c:v>1961</c:v>
                </c:pt>
                <c:pt idx="139">
                  <c:v>1961</c:v>
                </c:pt>
                <c:pt idx="140">
                  <c:v>1961</c:v>
                </c:pt>
                <c:pt idx="141">
                  <c:v>1961</c:v>
                </c:pt>
                <c:pt idx="142">
                  <c:v>1961</c:v>
                </c:pt>
                <c:pt idx="143">
                  <c:v>1961</c:v>
                </c:pt>
                <c:pt idx="144">
                  <c:v>1962</c:v>
                </c:pt>
                <c:pt idx="145">
                  <c:v>1962</c:v>
                </c:pt>
                <c:pt idx="146">
                  <c:v>1962</c:v>
                </c:pt>
                <c:pt idx="147">
                  <c:v>1962</c:v>
                </c:pt>
                <c:pt idx="148">
                  <c:v>1962</c:v>
                </c:pt>
                <c:pt idx="149">
                  <c:v>1962</c:v>
                </c:pt>
                <c:pt idx="150">
                  <c:v>1962</c:v>
                </c:pt>
                <c:pt idx="151">
                  <c:v>1962</c:v>
                </c:pt>
                <c:pt idx="152">
                  <c:v>1962</c:v>
                </c:pt>
                <c:pt idx="153">
                  <c:v>1962</c:v>
                </c:pt>
                <c:pt idx="154">
                  <c:v>1962</c:v>
                </c:pt>
                <c:pt idx="155">
                  <c:v>1962</c:v>
                </c:pt>
                <c:pt idx="156">
                  <c:v>1963</c:v>
                </c:pt>
                <c:pt idx="157">
                  <c:v>1963</c:v>
                </c:pt>
                <c:pt idx="158">
                  <c:v>1963</c:v>
                </c:pt>
                <c:pt idx="159">
                  <c:v>1963</c:v>
                </c:pt>
                <c:pt idx="160">
                  <c:v>1963</c:v>
                </c:pt>
                <c:pt idx="161">
                  <c:v>1963</c:v>
                </c:pt>
                <c:pt idx="162">
                  <c:v>1963</c:v>
                </c:pt>
                <c:pt idx="163">
                  <c:v>1963</c:v>
                </c:pt>
                <c:pt idx="164">
                  <c:v>1963</c:v>
                </c:pt>
                <c:pt idx="165">
                  <c:v>1963</c:v>
                </c:pt>
                <c:pt idx="166">
                  <c:v>1963</c:v>
                </c:pt>
                <c:pt idx="167">
                  <c:v>1963</c:v>
                </c:pt>
                <c:pt idx="168">
                  <c:v>1964</c:v>
                </c:pt>
                <c:pt idx="169">
                  <c:v>1964</c:v>
                </c:pt>
                <c:pt idx="170">
                  <c:v>1964</c:v>
                </c:pt>
                <c:pt idx="171">
                  <c:v>1964</c:v>
                </c:pt>
                <c:pt idx="172">
                  <c:v>1964</c:v>
                </c:pt>
                <c:pt idx="173">
                  <c:v>1964</c:v>
                </c:pt>
                <c:pt idx="174">
                  <c:v>1964</c:v>
                </c:pt>
                <c:pt idx="175">
                  <c:v>1964</c:v>
                </c:pt>
                <c:pt idx="176">
                  <c:v>1964</c:v>
                </c:pt>
                <c:pt idx="177">
                  <c:v>1964</c:v>
                </c:pt>
                <c:pt idx="178">
                  <c:v>1964</c:v>
                </c:pt>
                <c:pt idx="179">
                  <c:v>1964</c:v>
                </c:pt>
                <c:pt idx="180">
                  <c:v>1965</c:v>
                </c:pt>
                <c:pt idx="181">
                  <c:v>1965</c:v>
                </c:pt>
                <c:pt idx="182">
                  <c:v>1965</c:v>
                </c:pt>
                <c:pt idx="183">
                  <c:v>1965</c:v>
                </c:pt>
                <c:pt idx="184">
                  <c:v>1965</c:v>
                </c:pt>
                <c:pt idx="185">
                  <c:v>1965</c:v>
                </c:pt>
                <c:pt idx="186">
                  <c:v>1965</c:v>
                </c:pt>
                <c:pt idx="187">
                  <c:v>1965</c:v>
                </c:pt>
                <c:pt idx="188">
                  <c:v>1965</c:v>
                </c:pt>
                <c:pt idx="189">
                  <c:v>1965</c:v>
                </c:pt>
                <c:pt idx="190">
                  <c:v>1965</c:v>
                </c:pt>
                <c:pt idx="191">
                  <c:v>1965</c:v>
                </c:pt>
                <c:pt idx="192">
                  <c:v>1966</c:v>
                </c:pt>
                <c:pt idx="193">
                  <c:v>1966</c:v>
                </c:pt>
                <c:pt idx="194">
                  <c:v>1966</c:v>
                </c:pt>
                <c:pt idx="195">
                  <c:v>1966</c:v>
                </c:pt>
                <c:pt idx="196">
                  <c:v>1966</c:v>
                </c:pt>
                <c:pt idx="197">
                  <c:v>1966</c:v>
                </c:pt>
                <c:pt idx="198">
                  <c:v>1966</c:v>
                </c:pt>
                <c:pt idx="199">
                  <c:v>1966</c:v>
                </c:pt>
                <c:pt idx="200">
                  <c:v>1966</c:v>
                </c:pt>
                <c:pt idx="201">
                  <c:v>1966</c:v>
                </c:pt>
                <c:pt idx="202">
                  <c:v>1966</c:v>
                </c:pt>
                <c:pt idx="203">
                  <c:v>1966</c:v>
                </c:pt>
                <c:pt idx="204">
                  <c:v>1967</c:v>
                </c:pt>
                <c:pt idx="205">
                  <c:v>1967</c:v>
                </c:pt>
                <c:pt idx="206">
                  <c:v>1967</c:v>
                </c:pt>
                <c:pt idx="207">
                  <c:v>1967</c:v>
                </c:pt>
                <c:pt idx="208">
                  <c:v>1967</c:v>
                </c:pt>
                <c:pt idx="209">
                  <c:v>1967</c:v>
                </c:pt>
                <c:pt idx="210">
                  <c:v>1967</c:v>
                </c:pt>
                <c:pt idx="211">
                  <c:v>1967</c:v>
                </c:pt>
                <c:pt idx="212">
                  <c:v>1967</c:v>
                </c:pt>
                <c:pt idx="213">
                  <c:v>1967</c:v>
                </c:pt>
                <c:pt idx="214">
                  <c:v>1967</c:v>
                </c:pt>
                <c:pt idx="215">
                  <c:v>1967</c:v>
                </c:pt>
                <c:pt idx="216">
                  <c:v>1968</c:v>
                </c:pt>
                <c:pt idx="217">
                  <c:v>1968</c:v>
                </c:pt>
                <c:pt idx="218">
                  <c:v>1968</c:v>
                </c:pt>
                <c:pt idx="219">
                  <c:v>1968</c:v>
                </c:pt>
                <c:pt idx="220">
                  <c:v>1968</c:v>
                </c:pt>
                <c:pt idx="221">
                  <c:v>1968</c:v>
                </c:pt>
                <c:pt idx="222">
                  <c:v>1968</c:v>
                </c:pt>
                <c:pt idx="223">
                  <c:v>1968</c:v>
                </c:pt>
                <c:pt idx="224">
                  <c:v>1968</c:v>
                </c:pt>
                <c:pt idx="225">
                  <c:v>1968</c:v>
                </c:pt>
                <c:pt idx="226">
                  <c:v>1968</c:v>
                </c:pt>
                <c:pt idx="227">
                  <c:v>1968</c:v>
                </c:pt>
                <c:pt idx="228">
                  <c:v>1969</c:v>
                </c:pt>
                <c:pt idx="229">
                  <c:v>1969</c:v>
                </c:pt>
                <c:pt idx="230">
                  <c:v>1969</c:v>
                </c:pt>
                <c:pt idx="231">
                  <c:v>1969</c:v>
                </c:pt>
                <c:pt idx="232">
                  <c:v>1969</c:v>
                </c:pt>
                <c:pt idx="233">
                  <c:v>1969</c:v>
                </c:pt>
                <c:pt idx="234">
                  <c:v>1969</c:v>
                </c:pt>
                <c:pt idx="235">
                  <c:v>1969</c:v>
                </c:pt>
                <c:pt idx="236">
                  <c:v>1969</c:v>
                </c:pt>
                <c:pt idx="237">
                  <c:v>1969</c:v>
                </c:pt>
                <c:pt idx="238">
                  <c:v>1969</c:v>
                </c:pt>
                <c:pt idx="239">
                  <c:v>1969</c:v>
                </c:pt>
                <c:pt idx="240">
                  <c:v>1970</c:v>
                </c:pt>
                <c:pt idx="241">
                  <c:v>1970</c:v>
                </c:pt>
                <c:pt idx="242">
                  <c:v>1970</c:v>
                </c:pt>
                <c:pt idx="243">
                  <c:v>1970</c:v>
                </c:pt>
                <c:pt idx="244">
                  <c:v>1970</c:v>
                </c:pt>
                <c:pt idx="245">
                  <c:v>1970</c:v>
                </c:pt>
                <c:pt idx="246">
                  <c:v>1970</c:v>
                </c:pt>
                <c:pt idx="247">
                  <c:v>1970</c:v>
                </c:pt>
                <c:pt idx="248">
                  <c:v>1970</c:v>
                </c:pt>
                <c:pt idx="249">
                  <c:v>1970</c:v>
                </c:pt>
                <c:pt idx="250">
                  <c:v>1970</c:v>
                </c:pt>
                <c:pt idx="251">
                  <c:v>1970</c:v>
                </c:pt>
                <c:pt idx="252">
                  <c:v>1971</c:v>
                </c:pt>
                <c:pt idx="253">
                  <c:v>1971</c:v>
                </c:pt>
                <c:pt idx="254">
                  <c:v>1971</c:v>
                </c:pt>
                <c:pt idx="255">
                  <c:v>1971</c:v>
                </c:pt>
                <c:pt idx="256">
                  <c:v>1971</c:v>
                </c:pt>
                <c:pt idx="257">
                  <c:v>1971</c:v>
                </c:pt>
                <c:pt idx="258">
                  <c:v>1971</c:v>
                </c:pt>
                <c:pt idx="259">
                  <c:v>1971</c:v>
                </c:pt>
                <c:pt idx="260">
                  <c:v>1971</c:v>
                </c:pt>
                <c:pt idx="261">
                  <c:v>1971</c:v>
                </c:pt>
                <c:pt idx="262">
                  <c:v>1971</c:v>
                </c:pt>
                <c:pt idx="263">
                  <c:v>1971</c:v>
                </c:pt>
                <c:pt idx="264">
                  <c:v>1972</c:v>
                </c:pt>
                <c:pt idx="265">
                  <c:v>1972</c:v>
                </c:pt>
                <c:pt idx="266">
                  <c:v>1972</c:v>
                </c:pt>
                <c:pt idx="267">
                  <c:v>1972</c:v>
                </c:pt>
                <c:pt idx="268">
                  <c:v>1972</c:v>
                </c:pt>
                <c:pt idx="269">
                  <c:v>1972</c:v>
                </c:pt>
                <c:pt idx="270">
                  <c:v>1972</c:v>
                </c:pt>
                <c:pt idx="271">
                  <c:v>1972</c:v>
                </c:pt>
                <c:pt idx="272">
                  <c:v>1972</c:v>
                </c:pt>
                <c:pt idx="273">
                  <c:v>1972</c:v>
                </c:pt>
                <c:pt idx="274">
                  <c:v>1972</c:v>
                </c:pt>
                <c:pt idx="275">
                  <c:v>1972</c:v>
                </c:pt>
                <c:pt idx="276">
                  <c:v>1973</c:v>
                </c:pt>
                <c:pt idx="277">
                  <c:v>1973</c:v>
                </c:pt>
                <c:pt idx="278">
                  <c:v>1973</c:v>
                </c:pt>
                <c:pt idx="279">
                  <c:v>1973</c:v>
                </c:pt>
                <c:pt idx="280">
                  <c:v>1973</c:v>
                </c:pt>
                <c:pt idx="281">
                  <c:v>1973</c:v>
                </c:pt>
                <c:pt idx="282">
                  <c:v>1973</c:v>
                </c:pt>
                <c:pt idx="283">
                  <c:v>1973</c:v>
                </c:pt>
                <c:pt idx="284">
                  <c:v>1973</c:v>
                </c:pt>
                <c:pt idx="285">
                  <c:v>1973</c:v>
                </c:pt>
                <c:pt idx="286">
                  <c:v>1973</c:v>
                </c:pt>
                <c:pt idx="287">
                  <c:v>1973</c:v>
                </c:pt>
                <c:pt idx="288">
                  <c:v>1974</c:v>
                </c:pt>
                <c:pt idx="289">
                  <c:v>1974</c:v>
                </c:pt>
                <c:pt idx="290">
                  <c:v>1974</c:v>
                </c:pt>
                <c:pt idx="291">
                  <c:v>1974</c:v>
                </c:pt>
                <c:pt idx="292">
                  <c:v>1974</c:v>
                </c:pt>
                <c:pt idx="293">
                  <c:v>1974</c:v>
                </c:pt>
                <c:pt idx="294">
                  <c:v>1974</c:v>
                </c:pt>
                <c:pt idx="295">
                  <c:v>1974</c:v>
                </c:pt>
                <c:pt idx="296">
                  <c:v>1974</c:v>
                </c:pt>
                <c:pt idx="297">
                  <c:v>1974</c:v>
                </c:pt>
                <c:pt idx="298">
                  <c:v>1974</c:v>
                </c:pt>
                <c:pt idx="299">
                  <c:v>1974</c:v>
                </c:pt>
                <c:pt idx="300">
                  <c:v>1975</c:v>
                </c:pt>
                <c:pt idx="301">
                  <c:v>1975</c:v>
                </c:pt>
                <c:pt idx="302">
                  <c:v>1975</c:v>
                </c:pt>
                <c:pt idx="303">
                  <c:v>1975</c:v>
                </c:pt>
                <c:pt idx="304">
                  <c:v>1975</c:v>
                </c:pt>
                <c:pt idx="305">
                  <c:v>1975</c:v>
                </c:pt>
                <c:pt idx="306">
                  <c:v>1975</c:v>
                </c:pt>
                <c:pt idx="307">
                  <c:v>1975</c:v>
                </c:pt>
                <c:pt idx="308">
                  <c:v>1975</c:v>
                </c:pt>
                <c:pt idx="309">
                  <c:v>1975</c:v>
                </c:pt>
                <c:pt idx="310">
                  <c:v>1975</c:v>
                </c:pt>
                <c:pt idx="311">
                  <c:v>1975</c:v>
                </c:pt>
                <c:pt idx="312">
                  <c:v>1976</c:v>
                </c:pt>
                <c:pt idx="313">
                  <c:v>1976</c:v>
                </c:pt>
                <c:pt idx="314">
                  <c:v>1976</c:v>
                </c:pt>
                <c:pt idx="315">
                  <c:v>1976</c:v>
                </c:pt>
                <c:pt idx="316">
                  <c:v>1976</c:v>
                </c:pt>
                <c:pt idx="317">
                  <c:v>1976</c:v>
                </c:pt>
                <c:pt idx="318">
                  <c:v>1976</c:v>
                </c:pt>
                <c:pt idx="319">
                  <c:v>1976</c:v>
                </c:pt>
                <c:pt idx="320">
                  <c:v>1976</c:v>
                </c:pt>
                <c:pt idx="321">
                  <c:v>1976</c:v>
                </c:pt>
                <c:pt idx="322">
                  <c:v>1976</c:v>
                </c:pt>
                <c:pt idx="323">
                  <c:v>1976</c:v>
                </c:pt>
                <c:pt idx="324">
                  <c:v>1977</c:v>
                </c:pt>
                <c:pt idx="325">
                  <c:v>1977</c:v>
                </c:pt>
                <c:pt idx="326">
                  <c:v>1977</c:v>
                </c:pt>
                <c:pt idx="327">
                  <c:v>1977</c:v>
                </c:pt>
                <c:pt idx="328">
                  <c:v>1977</c:v>
                </c:pt>
                <c:pt idx="329">
                  <c:v>1977</c:v>
                </c:pt>
                <c:pt idx="330">
                  <c:v>1977</c:v>
                </c:pt>
                <c:pt idx="331">
                  <c:v>1977</c:v>
                </c:pt>
                <c:pt idx="332">
                  <c:v>1977</c:v>
                </c:pt>
                <c:pt idx="333">
                  <c:v>1977</c:v>
                </c:pt>
                <c:pt idx="334">
                  <c:v>1977</c:v>
                </c:pt>
                <c:pt idx="335">
                  <c:v>1977</c:v>
                </c:pt>
                <c:pt idx="336">
                  <c:v>1978</c:v>
                </c:pt>
                <c:pt idx="337">
                  <c:v>1978</c:v>
                </c:pt>
                <c:pt idx="338">
                  <c:v>1978</c:v>
                </c:pt>
                <c:pt idx="339">
                  <c:v>1978</c:v>
                </c:pt>
                <c:pt idx="340">
                  <c:v>1978</c:v>
                </c:pt>
                <c:pt idx="341">
                  <c:v>1978</c:v>
                </c:pt>
                <c:pt idx="342">
                  <c:v>1978</c:v>
                </c:pt>
                <c:pt idx="343">
                  <c:v>1978</c:v>
                </c:pt>
                <c:pt idx="344">
                  <c:v>1978</c:v>
                </c:pt>
                <c:pt idx="345">
                  <c:v>1978</c:v>
                </c:pt>
                <c:pt idx="346">
                  <c:v>1978</c:v>
                </c:pt>
                <c:pt idx="347">
                  <c:v>1978</c:v>
                </c:pt>
                <c:pt idx="348">
                  <c:v>1979</c:v>
                </c:pt>
                <c:pt idx="349">
                  <c:v>1979</c:v>
                </c:pt>
                <c:pt idx="350">
                  <c:v>1979</c:v>
                </c:pt>
                <c:pt idx="351">
                  <c:v>1979</c:v>
                </c:pt>
                <c:pt idx="352">
                  <c:v>1979</c:v>
                </c:pt>
                <c:pt idx="353">
                  <c:v>1979</c:v>
                </c:pt>
                <c:pt idx="354">
                  <c:v>1979</c:v>
                </c:pt>
                <c:pt idx="355">
                  <c:v>1979</c:v>
                </c:pt>
                <c:pt idx="356">
                  <c:v>1979</c:v>
                </c:pt>
                <c:pt idx="357">
                  <c:v>1979</c:v>
                </c:pt>
                <c:pt idx="358">
                  <c:v>1979</c:v>
                </c:pt>
                <c:pt idx="359">
                  <c:v>1979</c:v>
                </c:pt>
                <c:pt idx="360">
                  <c:v>1980</c:v>
                </c:pt>
                <c:pt idx="361">
                  <c:v>1980</c:v>
                </c:pt>
                <c:pt idx="362">
                  <c:v>1980</c:v>
                </c:pt>
                <c:pt idx="363">
                  <c:v>1980</c:v>
                </c:pt>
                <c:pt idx="364">
                  <c:v>1980</c:v>
                </c:pt>
                <c:pt idx="365">
                  <c:v>1980</c:v>
                </c:pt>
                <c:pt idx="366">
                  <c:v>1980</c:v>
                </c:pt>
                <c:pt idx="367">
                  <c:v>1980</c:v>
                </c:pt>
                <c:pt idx="368">
                  <c:v>1980</c:v>
                </c:pt>
                <c:pt idx="369">
                  <c:v>1980</c:v>
                </c:pt>
                <c:pt idx="370">
                  <c:v>1980</c:v>
                </c:pt>
                <c:pt idx="371">
                  <c:v>1980</c:v>
                </c:pt>
                <c:pt idx="372">
                  <c:v>1981</c:v>
                </c:pt>
                <c:pt idx="373">
                  <c:v>1981</c:v>
                </c:pt>
                <c:pt idx="374">
                  <c:v>1981</c:v>
                </c:pt>
                <c:pt idx="375">
                  <c:v>1981</c:v>
                </c:pt>
                <c:pt idx="376">
                  <c:v>1981</c:v>
                </c:pt>
                <c:pt idx="377">
                  <c:v>1981</c:v>
                </c:pt>
                <c:pt idx="378">
                  <c:v>1981</c:v>
                </c:pt>
                <c:pt idx="379">
                  <c:v>1981</c:v>
                </c:pt>
                <c:pt idx="380">
                  <c:v>1981</c:v>
                </c:pt>
                <c:pt idx="381">
                  <c:v>1981</c:v>
                </c:pt>
                <c:pt idx="382">
                  <c:v>1981</c:v>
                </c:pt>
                <c:pt idx="383">
                  <c:v>1981</c:v>
                </c:pt>
                <c:pt idx="384">
                  <c:v>1982</c:v>
                </c:pt>
                <c:pt idx="385">
                  <c:v>1982</c:v>
                </c:pt>
                <c:pt idx="386">
                  <c:v>1982</c:v>
                </c:pt>
                <c:pt idx="387">
                  <c:v>1982</c:v>
                </c:pt>
                <c:pt idx="388">
                  <c:v>1982</c:v>
                </c:pt>
                <c:pt idx="389">
                  <c:v>1982</c:v>
                </c:pt>
                <c:pt idx="390">
                  <c:v>1982</c:v>
                </c:pt>
                <c:pt idx="391">
                  <c:v>1982</c:v>
                </c:pt>
                <c:pt idx="392">
                  <c:v>1982</c:v>
                </c:pt>
                <c:pt idx="393">
                  <c:v>1982</c:v>
                </c:pt>
                <c:pt idx="394">
                  <c:v>1982</c:v>
                </c:pt>
                <c:pt idx="395">
                  <c:v>1982</c:v>
                </c:pt>
                <c:pt idx="396">
                  <c:v>1983</c:v>
                </c:pt>
                <c:pt idx="397">
                  <c:v>1983</c:v>
                </c:pt>
                <c:pt idx="398">
                  <c:v>1983</c:v>
                </c:pt>
                <c:pt idx="399">
                  <c:v>1983</c:v>
                </c:pt>
                <c:pt idx="400">
                  <c:v>1983</c:v>
                </c:pt>
                <c:pt idx="401">
                  <c:v>1983</c:v>
                </c:pt>
                <c:pt idx="402">
                  <c:v>1983</c:v>
                </c:pt>
                <c:pt idx="403">
                  <c:v>1983</c:v>
                </c:pt>
                <c:pt idx="404">
                  <c:v>1983</c:v>
                </c:pt>
                <c:pt idx="405">
                  <c:v>1983</c:v>
                </c:pt>
                <c:pt idx="406">
                  <c:v>1983</c:v>
                </c:pt>
                <c:pt idx="407">
                  <c:v>1983</c:v>
                </c:pt>
                <c:pt idx="408">
                  <c:v>1984</c:v>
                </c:pt>
                <c:pt idx="409">
                  <c:v>1984</c:v>
                </c:pt>
                <c:pt idx="410">
                  <c:v>1984</c:v>
                </c:pt>
                <c:pt idx="411">
                  <c:v>1984</c:v>
                </c:pt>
                <c:pt idx="412">
                  <c:v>1984</c:v>
                </c:pt>
                <c:pt idx="413">
                  <c:v>1984</c:v>
                </c:pt>
                <c:pt idx="414">
                  <c:v>1984</c:v>
                </c:pt>
                <c:pt idx="415">
                  <c:v>1984</c:v>
                </c:pt>
                <c:pt idx="416">
                  <c:v>1984</c:v>
                </c:pt>
                <c:pt idx="417">
                  <c:v>1984</c:v>
                </c:pt>
                <c:pt idx="418">
                  <c:v>1984</c:v>
                </c:pt>
                <c:pt idx="419">
                  <c:v>1984</c:v>
                </c:pt>
                <c:pt idx="420">
                  <c:v>1985</c:v>
                </c:pt>
                <c:pt idx="421">
                  <c:v>1985</c:v>
                </c:pt>
                <c:pt idx="422">
                  <c:v>1985</c:v>
                </c:pt>
                <c:pt idx="423">
                  <c:v>1985</c:v>
                </c:pt>
                <c:pt idx="424">
                  <c:v>1985</c:v>
                </c:pt>
                <c:pt idx="425">
                  <c:v>1985</c:v>
                </c:pt>
                <c:pt idx="426">
                  <c:v>1985</c:v>
                </c:pt>
                <c:pt idx="427">
                  <c:v>1985</c:v>
                </c:pt>
                <c:pt idx="428">
                  <c:v>1985</c:v>
                </c:pt>
                <c:pt idx="429">
                  <c:v>1985</c:v>
                </c:pt>
                <c:pt idx="430">
                  <c:v>1985</c:v>
                </c:pt>
                <c:pt idx="431">
                  <c:v>1985</c:v>
                </c:pt>
                <c:pt idx="432">
                  <c:v>1986</c:v>
                </c:pt>
                <c:pt idx="433">
                  <c:v>1986</c:v>
                </c:pt>
                <c:pt idx="434">
                  <c:v>1986</c:v>
                </c:pt>
                <c:pt idx="435">
                  <c:v>1986</c:v>
                </c:pt>
                <c:pt idx="436">
                  <c:v>1986</c:v>
                </c:pt>
                <c:pt idx="437">
                  <c:v>1986</c:v>
                </c:pt>
                <c:pt idx="438">
                  <c:v>1986</c:v>
                </c:pt>
                <c:pt idx="439">
                  <c:v>1986</c:v>
                </c:pt>
                <c:pt idx="440">
                  <c:v>1986</c:v>
                </c:pt>
                <c:pt idx="441">
                  <c:v>1986</c:v>
                </c:pt>
                <c:pt idx="442">
                  <c:v>1986</c:v>
                </c:pt>
                <c:pt idx="443">
                  <c:v>1986</c:v>
                </c:pt>
                <c:pt idx="444">
                  <c:v>1987</c:v>
                </c:pt>
                <c:pt idx="445">
                  <c:v>1987</c:v>
                </c:pt>
                <c:pt idx="446">
                  <c:v>1987</c:v>
                </c:pt>
                <c:pt idx="447">
                  <c:v>1987</c:v>
                </c:pt>
                <c:pt idx="448">
                  <c:v>1987</c:v>
                </c:pt>
                <c:pt idx="449">
                  <c:v>1987</c:v>
                </c:pt>
                <c:pt idx="450">
                  <c:v>1987</c:v>
                </c:pt>
                <c:pt idx="451">
                  <c:v>1987</c:v>
                </c:pt>
                <c:pt idx="452">
                  <c:v>1987</c:v>
                </c:pt>
                <c:pt idx="453">
                  <c:v>1987</c:v>
                </c:pt>
                <c:pt idx="454">
                  <c:v>1987</c:v>
                </c:pt>
                <c:pt idx="455">
                  <c:v>1987</c:v>
                </c:pt>
                <c:pt idx="456">
                  <c:v>1988</c:v>
                </c:pt>
                <c:pt idx="457">
                  <c:v>1988</c:v>
                </c:pt>
                <c:pt idx="458">
                  <c:v>1988</c:v>
                </c:pt>
                <c:pt idx="459">
                  <c:v>1988</c:v>
                </c:pt>
                <c:pt idx="460">
                  <c:v>1988</c:v>
                </c:pt>
                <c:pt idx="461">
                  <c:v>1988</c:v>
                </c:pt>
                <c:pt idx="462">
                  <c:v>1988</c:v>
                </c:pt>
                <c:pt idx="463">
                  <c:v>1988</c:v>
                </c:pt>
                <c:pt idx="464">
                  <c:v>1988</c:v>
                </c:pt>
                <c:pt idx="465">
                  <c:v>1988</c:v>
                </c:pt>
                <c:pt idx="466">
                  <c:v>1988</c:v>
                </c:pt>
                <c:pt idx="467">
                  <c:v>1988</c:v>
                </c:pt>
                <c:pt idx="468">
                  <c:v>1989</c:v>
                </c:pt>
                <c:pt idx="469">
                  <c:v>1989</c:v>
                </c:pt>
                <c:pt idx="470">
                  <c:v>1989</c:v>
                </c:pt>
                <c:pt idx="471">
                  <c:v>1989</c:v>
                </c:pt>
                <c:pt idx="472">
                  <c:v>1989</c:v>
                </c:pt>
                <c:pt idx="473">
                  <c:v>1989</c:v>
                </c:pt>
                <c:pt idx="474">
                  <c:v>1989</c:v>
                </c:pt>
                <c:pt idx="475">
                  <c:v>1989</c:v>
                </c:pt>
                <c:pt idx="476">
                  <c:v>1989</c:v>
                </c:pt>
                <c:pt idx="477">
                  <c:v>1989</c:v>
                </c:pt>
                <c:pt idx="478">
                  <c:v>1989</c:v>
                </c:pt>
                <c:pt idx="479">
                  <c:v>1989</c:v>
                </c:pt>
                <c:pt idx="480">
                  <c:v>1990</c:v>
                </c:pt>
                <c:pt idx="481">
                  <c:v>1990</c:v>
                </c:pt>
                <c:pt idx="482">
                  <c:v>1990</c:v>
                </c:pt>
                <c:pt idx="483">
                  <c:v>1990</c:v>
                </c:pt>
                <c:pt idx="484">
                  <c:v>1990</c:v>
                </c:pt>
                <c:pt idx="485">
                  <c:v>1990</c:v>
                </c:pt>
                <c:pt idx="486">
                  <c:v>1990</c:v>
                </c:pt>
                <c:pt idx="487">
                  <c:v>1990</c:v>
                </c:pt>
                <c:pt idx="488">
                  <c:v>1990</c:v>
                </c:pt>
                <c:pt idx="489">
                  <c:v>1990</c:v>
                </c:pt>
                <c:pt idx="490">
                  <c:v>1990</c:v>
                </c:pt>
                <c:pt idx="491">
                  <c:v>1990</c:v>
                </c:pt>
                <c:pt idx="492">
                  <c:v>1991</c:v>
                </c:pt>
                <c:pt idx="493">
                  <c:v>1991</c:v>
                </c:pt>
                <c:pt idx="494">
                  <c:v>1991</c:v>
                </c:pt>
                <c:pt idx="495">
                  <c:v>1991</c:v>
                </c:pt>
                <c:pt idx="496">
                  <c:v>1991</c:v>
                </c:pt>
                <c:pt idx="497">
                  <c:v>1991</c:v>
                </c:pt>
                <c:pt idx="498">
                  <c:v>1991</c:v>
                </c:pt>
                <c:pt idx="499">
                  <c:v>1991</c:v>
                </c:pt>
                <c:pt idx="500">
                  <c:v>1991</c:v>
                </c:pt>
                <c:pt idx="501">
                  <c:v>1991</c:v>
                </c:pt>
                <c:pt idx="502">
                  <c:v>1991</c:v>
                </c:pt>
                <c:pt idx="503">
                  <c:v>1991</c:v>
                </c:pt>
                <c:pt idx="504">
                  <c:v>1992</c:v>
                </c:pt>
                <c:pt idx="505">
                  <c:v>1992</c:v>
                </c:pt>
                <c:pt idx="506">
                  <c:v>1992</c:v>
                </c:pt>
                <c:pt idx="507">
                  <c:v>1992</c:v>
                </c:pt>
                <c:pt idx="508">
                  <c:v>1992</c:v>
                </c:pt>
                <c:pt idx="509">
                  <c:v>1992</c:v>
                </c:pt>
                <c:pt idx="510">
                  <c:v>1992</c:v>
                </c:pt>
                <c:pt idx="511">
                  <c:v>1992</c:v>
                </c:pt>
                <c:pt idx="512">
                  <c:v>1992</c:v>
                </c:pt>
                <c:pt idx="513">
                  <c:v>1992</c:v>
                </c:pt>
                <c:pt idx="514">
                  <c:v>1992</c:v>
                </c:pt>
                <c:pt idx="515">
                  <c:v>1992</c:v>
                </c:pt>
                <c:pt idx="516">
                  <c:v>1993</c:v>
                </c:pt>
                <c:pt idx="517">
                  <c:v>1993</c:v>
                </c:pt>
                <c:pt idx="518">
                  <c:v>1993</c:v>
                </c:pt>
                <c:pt idx="519">
                  <c:v>1993</c:v>
                </c:pt>
                <c:pt idx="520">
                  <c:v>1993</c:v>
                </c:pt>
                <c:pt idx="521">
                  <c:v>1993</c:v>
                </c:pt>
                <c:pt idx="522">
                  <c:v>1993</c:v>
                </c:pt>
                <c:pt idx="523">
                  <c:v>1993</c:v>
                </c:pt>
                <c:pt idx="524">
                  <c:v>1993</c:v>
                </c:pt>
                <c:pt idx="525">
                  <c:v>1993</c:v>
                </c:pt>
                <c:pt idx="526">
                  <c:v>1993</c:v>
                </c:pt>
                <c:pt idx="527">
                  <c:v>1993</c:v>
                </c:pt>
                <c:pt idx="528">
                  <c:v>1994</c:v>
                </c:pt>
                <c:pt idx="529">
                  <c:v>1994</c:v>
                </c:pt>
                <c:pt idx="530">
                  <c:v>1994</c:v>
                </c:pt>
                <c:pt idx="531">
                  <c:v>1994</c:v>
                </c:pt>
                <c:pt idx="532">
                  <c:v>1994</c:v>
                </c:pt>
                <c:pt idx="533">
                  <c:v>1994</c:v>
                </c:pt>
                <c:pt idx="534">
                  <c:v>1994</c:v>
                </c:pt>
                <c:pt idx="535">
                  <c:v>1994</c:v>
                </c:pt>
                <c:pt idx="536">
                  <c:v>1994</c:v>
                </c:pt>
                <c:pt idx="537">
                  <c:v>1994</c:v>
                </c:pt>
                <c:pt idx="538">
                  <c:v>1994</c:v>
                </c:pt>
                <c:pt idx="539">
                  <c:v>1994</c:v>
                </c:pt>
                <c:pt idx="540">
                  <c:v>1995</c:v>
                </c:pt>
                <c:pt idx="541">
                  <c:v>1995</c:v>
                </c:pt>
                <c:pt idx="542">
                  <c:v>1995</c:v>
                </c:pt>
                <c:pt idx="543">
                  <c:v>1995</c:v>
                </c:pt>
                <c:pt idx="544">
                  <c:v>1995</c:v>
                </c:pt>
                <c:pt idx="545">
                  <c:v>1995</c:v>
                </c:pt>
                <c:pt idx="546">
                  <c:v>1995</c:v>
                </c:pt>
                <c:pt idx="547">
                  <c:v>1995</c:v>
                </c:pt>
                <c:pt idx="548">
                  <c:v>1995</c:v>
                </c:pt>
                <c:pt idx="549">
                  <c:v>1995</c:v>
                </c:pt>
                <c:pt idx="550">
                  <c:v>1995</c:v>
                </c:pt>
                <c:pt idx="551">
                  <c:v>1995</c:v>
                </c:pt>
                <c:pt idx="552">
                  <c:v>1996</c:v>
                </c:pt>
                <c:pt idx="553">
                  <c:v>1996</c:v>
                </c:pt>
                <c:pt idx="554">
                  <c:v>1996</c:v>
                </c:pt>
                <c:pt idx="555">
                  <c:v>1996</c:v>
                </c:pt>
                <c:pt idx="556">
                  <c:v>1996</c:v>
                </c:pt>
                <c:pt idx="557">
                  <c:v>1996</c:v>
                </c:pt>
                <c:pt idx="558">
                  <c:v>1996</c:v>
                </c:pt>
                <c:pt idx="559">
                  <c:v>1996</c:v>
                </c:pt>
                <c:pt idx="560">
                  <c:v>1996</c:v>
                </c:pt>
                <c:pt idx="561">
                  <c:v>1996</c:v>
                </c:pt>
                <c:pt idx="562">
                  <c:v>1996</c:v>
                </c:pt>
                <c:pt idx="563">
                  <c:v>1996</c:v>
                </c:pt>
                <c:pt idx="564">
                  <c:v>1997</c:v>
                </c:pt>
                <c:pt idx="565">
                  <c:v>1997</c:v>
                </c:pt>
                <c:pt idx="566">
                  <c:v>1997</c:v>
                </c:pt>
                <c:pt idx="567">
                  <c:v>1997</c:v>
                </c:pt>
                <c:pt idx="568">
                  <c:v>1997</c:v>
                </c:pt>
                <c:pt idx="569">
                  <c:v>1997</c:v>
                </c:pt>
                <c:pt idx="570">
                  <c:v>1997</c:v>
                </c:pt>
                <c:pt idx="571">
                  <c:v>1997</c:v>
                </c:pt>
                <c:pt idx="572">
                  <c:v>1997</c:v>
                </c:pt>
                <c:pt idx="573">
                  <c:v>1997</c:v>
                </c:pt>
                <c:pt idx="574">
                  <c:v>1997</c:v>
                </c:pt>
                <c:pt idx="575">
                  <c:v>1997</c:v>
                </c:pt>
                <c:pt idx="576">
                  <c:v>1998</c:v>
                </c:pt>
                <c:pt idx="577">
                  <c:v>1998</c:v>
                </c:pt>
                <c:pt idx="578">
                  <c:v>1998</c:v>
                </c:pt>
                <c:pt idx="579">
                  <c:v>1998</c:v>
                </c:pt>
                <c:pt idx="580">
                  <c:v>1998</c:v>
                </c:pt>
                <c:pt idx="581">
                  <c:v>1998</c:v>
                </c:pt>
                <c:pt idx="582">
                  <c:v>1998</c:v>
                </c:pt>
                <c:pt idx="583">
                  <c:v>1998</c:v>
                </c:pt>
                <c:pt idx="584">
                  <c:v>1998</c:v>
                </c:pt>
                <c:pt idx="585">
                  <c:v>1998</c:v>
                </c:pt>
                <c:pt idx="586">
                  <c:v>1998</c:v>
                </c:pt>
                <c:pt idx="587">
                  <c:v>1998</c:v>
                </c:pt>
                <c:pt idx="588">
                  <c:v>1999</c:v>
                </c:pt>
                <c:pt idx="589">
                  <c:v>1999</c:v>
                </c:pt>
                <c:pt idx="590">
                  <c:v>1999</c:v>
                </c:pt>
                <c:pt idx="591">
                  <c:v>1999</c:v>
                </c:pt>
                <c:pt idx="592">
                  <c:v>1999</c:v>
                </c:pt>
                <c:pt idx="593">
                  <c:v>1999</c:v>
                </c:pt>
                <c:pt idx="594">
                  <c:v>1999</c:v>
                </c:pt>
                <c:pt idx="595">
                  <c:v>1999</c:v>
                </c:pt>
                <c:pt idx="596">
                  <c:v>1999</c:v>
                </c:pt>
                <c:pt idx="597">
                  <c:v>1999</c:v>
                </c:pt>
                <c:pt idx="598">
                  <c:v>1999</c:v>
                </c:pt>
                <c:pt idx="599">
                  <c:v>1999</c:v>
                </c:pt>
                <c:pt idx="600">
                  <c:v>2000</c:v>
                </c:pt>
                <c:pt idx="601">
                  <c:v>2000</c:v>
                </c:pt>
                <c:pt idx="602">
                  <c:v>2000</c:v>
                </c:pt>
                <c:pt idx="603">
                  <c:v>2000</c:v>
                </c:pt>
                <c:pt idx="604">
                  <c:v>2000</c:v>
                </c:pt>
                <c:pt idx="605">
                  <c:v>2000</c:v>
                </c:pt>
                <c:pt idx="606">
                  <c:v>2000</c:v>
                </c:pt>
                <c:pt idx="607">
                  <c:v>2000</c:v>
                </c:pt>
                <c:pt idx="608">
                  <c:v>2000</c:v>
                </c:pt>
                <c:pt idx="609">
                  <c:v>2000</c:v>
                </c:pt>
                <c:pt idx="610">
                  <c:v>2000</c:v>
                </c:pt>
                <c:pt idx="611">
                  <c:v>2000</c:v>
                </c:pt>
                <c:pt idx="612">
                  <c:v>2001</c:v>
                </c:pt>
                <c:pt idx="613">
                  <c:v>2001</c:v>
                </c:pt>
                <c:pt idx="614">
                  <c:v>2001</c:v>
                </c:pt>
                <c:pt idx="615">
                  <c:v>2001</c:v>
                </c:pt>
                <c:pt idx="616">
                  <c:v>2001</c:v>
                </c:pt>
                <c:pt idx="617">
                  <c:v>2001</c:v>
                </c:pt>
                <c:pt idx="618">
                  <c:v>2001</c:v>
                </c:pt>
                <c:pt idx="619">
                  <c:v>2001</c:v>
                </c:pt>
                <c:pt idx="620">
                  <c:v>2001</c:v>
                </c:pt>
                <c:pt idx="621">
                  <c:v>2001</c:v>
                </c:pt>
                <c:pt idx="622">
                  <c:v>2001</c:v>
                </c:pt>
                <c:pt idx="623">
                  <c:v>2001</c:v>
                </c:pt>
                <c:pt idx="624">
                  <c:v>2002</c:v>
                </c:pt>
                <c:pt idx="625">
                  <c:v>2002</c:v>
                </c:pt>
                <c:pt idx="626">
                  <c:v>2002</c:v>
                </c:pt>
                <c:pt idx="627">
                  <c:v>2002</c:v>
                </c:pt>
                <c:pt idx="628">
                  <c:v>2002</c:v>
                </c:pt>
                <c:pt idx="629">
                  <c:v>2002</c:v>
                </c:pt>
                <c:pt idx="630">
                  <c:v>2002</c:v>
                </c:pt>
                <c:pt idx="631">
                  <c:v>2002</c:v>
                </c:pt>
                <c:pt idx="632">
                  <c:v>2002</c:v>
                </c:pt>
                <c:pt idx="633">
                  <c:v>2002</c:v>
                </c:pt>
                <c:pt idx="634">
                  <c:v>2002</c:v>
                </c:pt>
                <c:pt idx="635">
                  <c:v>2002</c:v>
                </c:pt>
                <c:pt idx="636">
                  <c:v>2003</c:v>
                </c:pt>
                <c:pt idx="637">
                  <c:v>2003</c:v>
                </c:pt>
                <c:pt idx="638">
                  <c:v>2003</c:v>
                </c:pt>
                <c:pt idx="639">
                  <c:v>2003</c:v>
                </c:pt>
                <c:pt idx="640">
                  <c:v>2003</c:v>
                </c:pt>
                <c:pt idx="641">
                  <c:v>2003</c:v>
                </c:pt>
                <c:pt idx="642">
                  <c:v>2003</c:v>
                </c:pt>
                <c:pt idx="643">
                  <c:v>2003</c:v>
                </c:pt>
                <c:pt idx="644">
                  <c:v>2003</c:v>
                </c:pt>
                <c:pt idx="645">
                  <c:v>2003</c:v>
                </c:pt>
                <c:pt idx="646">
                  <c:v>2003</c:v>
                </c:pt>
                <c:pt idx="647">
                  <c:v>2003</c:v>
                </c:pt>
                <c:pt idx="648">
                  <c:v>2004</c:v>
                </c:pt>
                <c:pt idx="649">
                  <c:v>2004</c:v>
                </c:pt>
                <c:pt idx="650">
                  <c:v>2004</c:v>
                </c:pt>
                <c:pt idx="651">
                  <c:v>2004</c:v>
                </c:pt>
                <c:pt idx="652">
                  <c:v>2004</c:v>
                </c:pt>
                <c:pt idx="653">
                  <c:v>2004</c:v>
                </c:pt>
                <c:pt idx="654">
                  <c:v>2004</c:v>
                </c:pt>
                <c:pt idx="655">
                  <c:v>2004</c:v>
                </c:pt>
                <c:pt idx="656">
                  <c:v>2004</c:v>
                </c:pt>
                <c:pt idx="657">
                  <c:v>2004</c:v>
                </c:pt>
                <c:pt idx="658">
                  <c:v>2004</c:v>
                </c:pt>
                <c:pt idx="659">
                  <c:v>2004</c:v>
                </c:pt>
                <c:pt idx="660">
                  <c:v>2005</c:v>
                </c:pt>
                <c:pt idx="661">
                  <c:v>2005</c:v>
                </c:pt>
                <c:pt idx="662">
                  <c:v>2005</c:v>
                </c:pt>
                <c:pt idx="663">
                  <c:v>2005</c:v>
                </c:pt>
                <c:pt idx="664">
                  <c:v>2005</c:v>
                </c:pt>
                <c:pt idx="665">
                  <c:v>2005</c:v>
                </c:pt>
                <c:pt idx="666">
                  <c:v>2005</c:v>
                </c:pt>
                <c:pt idx="667">
                  <c:v>2005</c:v>
                </c:pt>
                <c:pt idx="668">
                  <c:v>2005</c:v>
                </c:pt>
                <c:pt idx="669">
                  <c:v>2005</c:v>
                </c:pt>
                <c:pt idx="670">
                  <c:v>2005</c:v>
                </c:pt>
                <c:pt idx="671">
                  <c:v>2005</c:v>
                </c:pt>
                <c:pt idx="672">
                  <c:v>2006</c:v>
                </c:pt>
                <c:pt idx="673">
                  <c:v>2006</c:v>
                </c:pt>
                <c:pt idx="674">
                  <c:v>2006</c:v>
                </c:pt>
                <c:pt idx="675">
                  <c:v>2006</c:v>
                </c:pt>
                <c:pt idx="676">
                  <c:v>2006</c:v>
                </c:pt>
                <c:pt idx="677">
                  <c:v>2006</c:v>
                </c:pt>
                <c:pt idx="678">
                  <c:v>2006</c:v>
                </c:pt>
                <c:pt idx="679">
                  <c:v>2006</c:v>
                </c:pt>
                <c:pt idx="680">
                  <c:v>2006</c:v>
                </c:pt>
                <c:pt idx="681">
                  <c:v>2006</c:v>
                </c:pt>
                <c:pt idx="682">
                  <c:v>2006</c:v>
                </c:pt>
                <c:pt idx="683">
                  <c:v>2006</c:v>
                </c:pt>
                <c:pt idx="684">
                  <c:v>2007</c:v>
                </c:pt>
                <c:pt idx="685">
                  <c:v>2007</c:v>
                </c:pt>
                <c:pt idx="686">
                  <c:v>2007</c:v>
                </c:pt>
                <c:pt idx="687">
                  <c:v>2007</c:v>
                </c:pt>
                <c:pt idx="688">
                  <c:v>2007</c:v>
                </c:pt>
                <c:pt idx="689">
                  <c:v>2007</c:v>
                </c:pt>
                <c:pt idx="690">
                  <c:v>2007</c:v>
                </c:pt>
                <c:pt idx="691">
                  <c:v>2007</c:v>
                </c:pt>
                <c:pt idx="692">
                  <c:v>2007</c:v>
                </c:pt>
                <c:pt idx="693">
                  <c:v>2007</c:v>
                </c:pt>
                <c:pt idx="694">
                  <c:v>2007</c:v>
                </c:pt>
                <c:pt idx="695">
                  <c:v>2007</c:v>
                </c:pt>
                <c:pt idx="696">
                  <c:v>2008</c:v>
                </c:pt>
                <c:pt idx="697">
                  <c:v>2008</c:v>
                </c:pt>
                <c:pt idx="698">
                  <c:v>2008</c:v>
                </c:pt>
                <c:pt idx="699">
                  <c:v>2008</c:v>
                </c:pt>
                <c:pt idx="700">
                  <c:v>2008</c:v>
                </c:pt>
                <c:pt idx="701">
                  <c:v>2008</c:v>
                </c:pt>
                <c:pt idx="702">
                  <c:v>2008</c:v>
                </c:pt>
                <c:pt idx="703">
                  <c:v>2008</c:v>
                </c:pt>
                <c:pt idx="704">
                  <c:v>2008</c:v>
                </c:pt>
                <c:pt idx="705">
                  <c:v>2008</c:v>
                </c:pt>
                <c:pt idx="706">
                  <c:v>2008</c:v>
                </c:pt>
                <c:pt idx="707">
                  <c:v>2008</c:v>
                </c:pt>
                <c:pt idx="708">
                  <c:v>2009</c:v>
                </c:pt>
                <c:pt idx="709">
                  <c:v>2009</c:v>
                </c:pt>
                <c:pt idx="710">
                  <c:v>2009</c:v>
                </c:pt>
                <c:pt idx="711">
                  <c:v>2009</c:v>
                </c:pt>
                <c:pt idx="712">
                  <c:v>2009</c:v>
                </c:pt>
                <c:pt idx="713">
                  <c:v>2009</c:v>
                </c:pt>
                <c:pt idx="714">
                  <c:v>2009</c:v>
                </c:pt>
                <c:pt idx="715">
                  <c:v>2009</c:v>
                </c:pt>
                <c:pt idx="716">
                  <c:v>2009</c:v>
                </c:pt>
                <c:pt idx="717">
                  <c:v>2009</c:v>
                </c:pt>
                <c:pt idx="718">
                  <c:v>2009</c:v>
                </c:pt>
                <c:pt idx="719">
                  <c:v>2009</c:v>
                </c:pt>
                <c:pt idx="720">
                  <c:v>2010</c:v>
                </c:pt>
                <c:pt idx="721">
                  <c:v>2010</c:v>
                </c:pt>
                <c:pt idx="722">
                  <c:v>2010</c:v>
                </c:pt>
                <c:pt idx="723">
                  <c:v>2010</c:v>
                </c:pt>
                <c:pt idx="724">
                  <c:v>2010</c:v>
                </c:pt>
                <c:pt idx="725">
                  <c:v>2010</c:v>
                </c:pt>
                <c:pt idx="726">
                  <c:v>2010</c:v>
                </c:pt>
                <c:pt idx="727">
                  <c:v>2010</c:v>
                </c:pt>
                <c:pt idx="728">
                  <c:v>2010</c:v>
                </c:pt>
                <c:pt idx="729">
                  <c:v>2010</c:v>
                </c:pt>
                <c:pt idx="730">
                  <c:v>2010</c:v>
                </c:pt>
                <c:pt idx="731">
                  <c:v>2010</c:v>
                </c:pt>
                <c:pt idx="732">
                  <c:v>2011</c:v>
                </c:pt>
                <c:pt idx="733">
                  <c:v>2011</c:v>
                </c:pt>
                <c:pt idx="734">
                  <c:v>2011</c:v>
                </c:pt>
                <c:pt idx="735">
                  <c:v>2011</c:v>
                </c:pt>
                <c:pt idx="736">
                  <c:v>2011</c:v>
                </c:pt>
                <c:pt idx="737">
                  <c:v>2011</c:v>
                </c:pt>
                <c:pt idx="738">
                  <c:v>2011</c:v>
                </c:pt>
                <c:pt idx="739">
                  <c:v>2011</c:v>
                </c:pt>
                <c:pt idx="740">
                  <c:v>2011</c:v>
                </c:pt>
                <c:pt idx="741">
                  <c:v>2011</c:v>
                </c:pt>
                <c:pt idx="742">
                  <c:v>2011</c:v>
                </c:pt>
                <c:pt idx="743">
                  <c:v>2011</c:v>
                </c:pt>
                <c:pt idx="744">
                  <c:v>2012</c:v>
                </c:pt>
                <c:pt idx="745">
                  <c:v>2012</c:v>
                </c:pt>
                <c:pt idx="746">
                  <c:v>2012</c:v>
                </c:pt>
                <c:pt idx="747">
                  <c:v>2012</c:v>
                </c:pt>
                <c:pt idx="748">
                  <c:v>2012</c:v>
                </c:pt>
                <c:pt idx="749">
                  <c:v>2012</c:v>
                </c:pt>
                <c:pt idx="750">
                  <c:v>2012</c:v>
                </c:pt>
                <c:pt idx="751">
                  <c:v>2012</c:v>
                </c:pt>
                <c:pt idx="752">
                  <c:v>2012</c:v>
                </c:pt>
                <c:pt idx="753">
                  <c:v>2012</c:v>
                </c:pt>
                <c:pt idx="754">
                  <c:v>2012</c:v>
                </c:pt>
                <c:pt idx="755">
                  <c:v>2012</c:v>
                </c:pt>
                <c:pt idx="756">
                  <c:v>2013</c:v>
                </c:pt>
                <c:pt idx="757">
                  <c:v>2013</c:v>
                </c:pt>
                <c:pt idx="758">
                  <c:v>2013</c:v>
                </c:pt>
                <c:pt idx="759">
                  <c:v>2013</c:v>
                </c:pt>
                <c:pt idx="760">
                  <c:v>2013</c:v>
                </c:pt>
                <c:pt idx="761">
                  <c:v>2013</c:v>
                </c:pt>
                <c:pt idx="762">
                  <c:v>2013</c:v>
                </c:pt>
                <c:pt idx="763">
                  <c:v>2013</c:v>
                </c:pt>
                <c:pt idx="764">
                  <c:v>2013</c:v>
                </c:pt>
                <c:pt idx="765">
                  <c:v>2013</c:v>
                </c:pt>
                <c:pt idx="766">
                  <c:v>2013</c:v>
                </c:pt>
                <c:pt idx="767">
                  <c:v>2013</c:v>
                </c:pt>
                <c:pt idx="768">
                  <c:v>2014</c:v>
                </c:pt>
                <c:pt idx="769">
                  <c:v>2014</c:v>
                </c:pt>
                <c:pt idx="770">
                  <c:v>2014</c:v>
                </c:pt>
                <c:pt idx="771">
                  <c:v>2014</c:v>
                </c:pt>
                <c:pt idx="772">
                  <c:v>2014</c:v>
                </c:pt>
                <c:pt idx="773">
                  <c:v>2014</c:v>
                </c:pt>
                <c:pt idx="774">
                  <c:v>2014</c:v>
                </c:pt>
                <c:pt idx="775">
                  <c:v>2014</c:v>
                </c:pt>
                <c:pt idx="776">
                  <c:v>2014</c:v>
                </c:pt>
                <c:pt idx="777">
                  <c:v>2014</c:v>
                </c:pt>
                <c:pt idx="778">
                  <c:v>2014</c:v>
                </c:pt>
                <c:pt idx="779">
                  <c:v>2014</c:v>
                </c:pt>
                <c:pt idx="780">
                  <c:v>2015</c:v>
                </c:pt>
                <c:pt idx="781">
                  <c:v>2015</c:v>
                </c:pt>
                <c:pt idx="782">
                  <c:v>2015</c:v>
                </c:pt>
                <c:pt idx="783">
                  <c:v>2015</c:v>
                </c:pt>
                <c:pt idx="784">
                  <c:v>2015</c:v>
                </c:pt>
                <c:pt idx="785">
                  <c:v>2015</c:v>
                </c:pt>
                <c:pt idx="786">
                  <c:v>2015</c:v>
                </c:pt>
                <c:pt idx="787">
                  <c:v>2015</c:v>
                </c:pt>
                <c:pt idx="788">
                  <c:v>2015</c:v>
                </c:pt>
                <c:pt idx="789">
                  <c:v>2015</c:v>
                </c:pt>
                <c:pt idx="790">
                  <c:v>2015</c:v>
                </c:pt>
                <c:pt idx="791">
                  <c:v>2015</c:v>
                </c:pt>
                <c:pt idx="792">
                  <c:v>2016</c:v>
                </c:pt>
                <c:pt idx="793">
                  <c:v>2016</c:v>
                </c:pt>
                <c:pt idx="794">
                  <c:v>2016</c:v>
                </c:pt>
                <c:pt idx="795">
                  <c:v>2016</c:v>
                </c:pt>
                <c:pt idx="796">
                  <c:v>2016</c:v>
                </c:pt>
                <c:pt idx="797">
                  <c:v>2016</c:v>
                </c:pt>
                <c:pt idx="798">
                  <c:v>2016</c:v>
                </c:pt>
                <c:pt idx="799">
                  <c:v>2016</c:v>
                </c:pt>
                <c:pt idx="800">
                  <c:v>2016</c:v>
                </c:pt>
                <c:pt idx="801">
                  <c:v>2016</c:v>
                </c:pt>
                <c:pt idx="802">
                  <c:v>2016</c:v>
                </c:pt>
                <c:pt idx="803">
                  <c:v>2016</c:v>
                </c:pt>
                <c:pt idx="804">
                  <c:v>2017</c:v>
                </c:pt>
                <c:pt idx="805">
                  <c:v>2017</c:v>
                </c:pt>
                <c:pt idx="806">
                  <c:v>2017</c:v>
                </c:pt>
                <c:pt idx="807">
                  <c:v>2017</c:v>
                </c:pt>
                <c:pt idx="808">
                  <c:v>2017</c:v>
                </c:pt>
                <c:pt idx="809">
                  <c:v>2017</c:v>
                </c:pt>
                <c:pt idx="810">
                  <c:v>2017</c:v>
                </c:pt>
                <c:pt idx="811">
                  <c:v>2017</c:v>
                </c:pt>
                <c:pt idx="812">
                  <c:v>2017</c:v>
                </c:pt>
                <c:pt idx="813">
                  <c:v>2017</c:v>
                </c:pt>
                <c:pt idx="814">
                  <c:v>2017</c:v>
                </c:pt>
                <c:pt idx="815">
                  <c:v>2017</c:v>
                </c:pt>
              </c:numCache>
            </c:numRef>
          </c:cat>
          <c:val>
            <c:numRef>
              <c:f>Sheet1!$D$3:$D$818</c:f>
              <c:numCache>
                <c:formatCode>#0.0</c:formatCode>
                <c:ptCount val="816"/>
                <c:pt idx="0">
                  <c:v>33.4</c:v>
                </c:pt>
                <c:pt idx="1">
                  <c:v>33.4</c:v>
                </c:pt>
                <c:pt idx="2">
                  <c:v>33.200000000000003</c:v>
                </c:pt>
                <c:pt idx="3">
                  <c:v>33.9</c:v>
                </c:pt>
                <c:pt idx="4">
                  <c:v>33.6</c:v>
                </c:pt>
                <c:pt idx="5">
                  <c:v>34.200000000000003</c:v>
                </c:pt>
                <c:pt idx="6">
                  <c:v>33.700000000000003</c:v>
                </c:pt>
                <c:pt idx="7">
                  <c:v>34.1</c:v>
                </c:pt>
                <c:pt idx="8">
                  <c:v>33.700000000000003</c:v>
                </c:pt>
                <c:pt idx="9">
                  <c:v>34.299999999999997</c:v>
                </c:pt>
                <c:pt idx="10">
                  <c:v>34.4</c:v>
                </c:pt>
                <c:pt idx="11">
                  <c:v>34</c:v>
                </c:pt>
                <c:pt idx="12">
                  <c:v>34.299999999999997</c:v>
                </c:pt>
                <c:pt idx="13">
                  <c:v>34.200000000000003</c:v>
                </c:pt>
                <c:pt idx="14">
                  <c:v>35</c:v>
                </c:pt>
                <c:pt idx="15">
                  <c:v>34.4</c:v>
                </c:pt>
                <c:pt idx="16">
                  <c:v>34.700000000000003</c:v>
                </c:pt>
                <c:pt idx="17">
                  <c:v>34.200000000000003</c:v>
                </c:pt>
                <c:pt idx="18">
                  <c:v>35.200000000000003</c:v>
                </c:pt>
                <c:pt idx="19">
                  <c:v>34.700000000000003</c:v>
                </c:pt>
                <c:pt idx="20">
                  <c:v>34.4</c:v>
                </c:pt>
                <c:pt idx="21">
                  <c:v>34.799999999999997</c:v>
                </c:pt>
                <c:pt idx="22">
                  <c:v>34.700000000000003</c:v>
                </c:pt>
                <c:pt idx="23">
                  <c:v>35.1</c:v>
                </c:pt>
                <c:pt idx="24">
                  <c:v>35</c:v>
                </c:pt>
                <c:pt idx="25">
                  <c:v>34.9</c:v>
                </c:pt>
                <c:pt idx="26">
                  <c:v>34.1</c:v>
                </c:pt>
                <c:pt idx="27">
                  <c:v>34.299999999999997</c:v>
                </c:pt>
                <c:pt idx="28">
                  <c:v>34.700000000000003</c:v>
                </c:pt>
                <c:pt idx="29">
                  <c:v>34.6</c:v>
                </c:pt>
                <c:pt idx="30">
                  <c:v>34.4</c:v>
                </c:pt>
                <c:pt idx="31">
                  <c:v>34.4</c:v>
                </c:pt>
                <c:pt idx="32">
                  <c:v>35.4</c:v>
                </c:pt>
                <c:pt idx="33">
                  <c:v>34.6</c:v>
                </c:pt>
                <c:pt idx="34">
                  <c:v>35.4</c:v>
                </c:pt>
                <c:pt idx="35">
                  <c:v>34.799999999999997</c:v>
                </c:pt>
                <c:pt idx="36">
                  <c:v>35.1</c:v>
                </c:pt>
                <c:pt idx="37">
                  <c:v>34.9</c:v>
                </c:pt>
                <c:pt idx="38">
                  <c:v>35.200000000000003</c:v>
                </c:pt>
                <c:pt idx="39">
                  <c:v>34.6</c:v>
                </c:pt>
                <c:pt idx="40">
                  <c:v>34</c:v>
                </c:pt>
                <c:pt idx="41">
                  <c:v>34.700000000000003</c:v>
                </c:pt>
                <c:pt idx="42">
                  <c:v>34.6</c:v>
                </c:pt>
                <c:pt idx="43">
                  <c:v>34.200000000000003</c:v>
                </c:pt>
                <c:pt idx="44">
                  <c:v>34.299999999999997</c:v>
                </c:pt>
                <c:pt idx="45">
                  <c:v>34.4</c:v>
                </c:pt>
                <c:pt idx="46">
                  <c:v>33.9</c:v>
                </c:pt>
                <c:pt idx="47">
                  <c:v>33.6</c:v>
                </c:pt>
                <c:pt idx="48">
                  <c:v>33.9</c:v>
                </c:pt>
                <c:pt idx="49">
                  <c:v>35</c:v>
                </c:pt>
                <c:pt idx="50">
                  <c:v>35.1</c:v>
                </c:pt>
                <c:pt idx="51">
                  <c:v>35</c:v>
                </c:pt>
                <c:pt idx="52">
                  <c:v>34.6</c:v>
                </c:pt>
                <c:pt idx="53">
                  <c:v>34.4</c:v>
                </c:pt>
                <c:pt idx="54">
                  <c:v>34.1</c:v>
                </c:pt>
                <c:pt idx="55">
                  <c:v>34.299999999999997</c:v>
                </c:pt>
                <c:pt idx="56">
                  <c:v>34.9</c:v>
                </c:pt>
                <c:pt idx="57">
                  <c:v>34.799999999999997</c:v>
                </c:pt>
                <c:pt idx="58">
                  <c:v>34.6</c:v>
                </c:pt>
                <c:pt idx="59">
                  <c:v>34.1</c:v>
                </c:pt>
                <c:pt idx="60">
                  <c:v>34.700000000000003</c:v>
                </c:pt>
                <c:pt idx="61">
                  <c:v>34.5</c:v>
                </c:pt>
                <c:pt idx="62">
                  <c:v>34.5</c:v>
                </c:pt>
                <c:pt idx="63">
                  <c:v>35.299999999999997</c:v>
                </c:pt>
                <c:pt idx="64">
                  <c:v>35</c:v>
                </c:pt>
                <c:pt idx="65">
                  <c:v>35.200000000000003</c:v>
                </c:pt>
                <c:pt idx="66">
                  <c:v>35.799999999999997</c:v>
                </c:pt>
                <c:pt idx="67">
                  <c:v>36.4</c:v>
                </c:pt>
                <c:pt idx="68">
                  <c:v>36.200000000000003</c:v>
                </c:pt>
                <c:pt idx="69">
                  <c:v>36.4</c:v>
                </c:pt>
                <c:pt idx="70">
                  <c:v>36.5</c:v>
                </c:pt>
                <c:pt idx="71">
                  <c:v>37</c:v>
                </c:pt>
                <c:pt idx="72">
                  <c:v>36.700000000000003</c:v>
                </c:pt>
                <c:pt idx="73">
                  <c:v>36.299999999999997</c:v>
                </c:pt>
                <c:pt idx="74">
                  <c:v>36.4</c:v>
                </c:pt>
                <c:pt idx="75">
                  <c:v>36.6</c:v>
                </c:pt>
                <c:pt idx="76">
                  <c:v>37.1</c:v>
                </c:pt>
                <c:pt idx="77">
                  <c:v>37</c:v>
                </c:pt>
                <c:pt idx="78">
                  <c:v>37.200000000000003</c:v>
                </c:pt>
                <c:pt idx="79">
                  <c:v>37</c:v>
                </c:pt>
                <c:pt idx="80">
                  <c:v>37.1</c:v>
                </c:pt>
                <c:pt idx="81">
                  <c:v>36.9</c:v>
                </c:pt>
                <c:pt idx="82">
                  <c:v>36.9</c:v>
                </c:pt>
                <c:pt idx="83">
                  <c:v>36.9</c:v>
                </c:pt>
                <c:pt idx="84">
                  <c:v>36.6</c:v>
                </c:pt>
                <c:pt idx="85">
                  <c:v>37.1</c:v>
                </c:pt>
                <c:pt idx="86">
                  <c:v>36.9</c:v>
                </c:pt>
                <c:pt idx="87">
                  <c:v>36.5</c:v>
                </c:pt>
                <c:pt idx="88">
                  <c:v>36.6</c:v>
                </c:pt>
                <c:pt idx="89">
                  <c:v>36.799999999999997</c:v>
                </c:pt>
                <c:pt idx="90">
                  <c:v>37.200000000000003</c:v>
                </c:pt>
                <c:pt idx="91">
                  <c:v>36.6</c:v>
                </c:pt>
                <c:pt idx="92">
                  <c:v>36.9</c:v>
                </c:pt>
                <c:pt idx="93">
                  <c:v>37</c:v>
                </c:pt>
                <c:pt idx="94">
                  <c:v>36.9</c:v>
                </c:pt>
                <c:pt idx="95">
                  <c:v>37.1</c:v>
                </c:pt>
                <c:pt idx="96">
                  <c:v>36.799999999999997</c:v>
                </c:pt>
                <c:pt idx="97">
                  <c:v>37</c:v>
                </c:pt>
                <c:pt idx="98">
                  <c:v>37</c:v>
                </c:pt>
                <c:pt idx="99">
                  <c:v>37.299999999999997</c:v>
                </c:pt>
                <c:pt idx="100">
                  <c:v>37.4</c:v>
                </c:pt>
                <c:pt idx="101">
                  <c:v>37.1</c:v>
                </c:pt>
                <c:pt idx="102">
                  <c:v>37</c:v>
                </c:pt>
                <c:pt idx="103">
                  <c:v>37.299999999999997</c:v>
                </c:pt>
                <c:pt idx="104">
                  <c:v>37</c:v>
                </c:pt>
                <c:pt idx="105">
                  <c:v>37</c:v>
                </c:pt>
                <c:pt idx="106">
                  <c:v>36.799999999999997</c:v>
                </c:pt>
                <c:pt idx="107">
                  <c:v>36.9</c:v>
                </c:pt>
                <c:pt idx="108">
                  <c:v>37.1</c:v>
                </c:pt>
                <c:pt idx="109">
                  <c:v>36.799999999999997</c:v>
                </c:pt>
                <c:pt idx="110">
                  <c:v>37.1</c:v>
                </c:pt>
                <c:pt idx="111">
                  <c:v>37.299999999999997</c:v>
                </c:pt>
                <c:pt idx="112">
                  <c:v>37.1</c:v>
                </c:pt>
                <c:pt idx="113">
                  <c:v>37.299999999999997</c:v>
                </c:pt>
                <c:pt idx="114">
                  <c:v>37.1</c:v>
                </c:pt>
                <c:pt idx="115">
                  <c:v>37.1</c:v>
                </c:pt>
                <c:pt idx="116">
                  <c:v>37</c:v>
                </c:pt>
                <c:pt idx="117">
                  <c:v>37.4</c:v>
                </c:pt>
                <c:pt idx="118">
                  <c:v>37</c:v>
                </c:pt>
                <c:pt idx="119">
                  <c:v>37.299999999999997</c:v>
                </c:pt>
                <c:pt idx="120">
                  <c:v>37</c:v>
                </c:pt>
                <c:pt idx="121">
                  <c:v>37.1</c:v>
                </c:pt>
                <c:pt idx="122">
                  <c:v>36.6</c:v>
                </c:pt>
                <c:pt idx="123">
                  <c:v>37.799999999999997</c:v>
                </c:pt>
                <c:pt idx="124">
                  <c:v>37.9</c:v>
                </c:pt>
                <c:pt idx="125">
                  <c:v>38.4</c:v>
                </c:pt>
                <c:pt idx="126">
                  <c:v>38.1</c:v>
                </c:pt>
                <c:pt idx="127">
                  <c:v>37.9</c:v>
                </c:pt>
                <c:pt idx="128">
                  <c:v>38.200000000000003</c:v>
                </c:pt>
                <c:pt idx="129">
                  <c:v>37.700000000000003</c:v>
                </c:pt>
                <c:pt idx="130">
                  <c:v>38.200000000000003</c:v>
                </c:pt>
                <c:pt idx="131">
                  <c:v>38.200000000000003</c:v>
                </c:pt>
                <c:pt idx="132">
                  <c:v>38.200000000000003</c:v>
                </c:pt>
                <c:pt idx="133">
                  <c:v>38.5</c:v>
                </c:pt>
                <c:pt idx="134">
                  <c:v>38.700000000000003</c:v>
                </c:pt>
                <c:pt idx="135">
                  <c:v>38.1</c:v>
                </c:pt>
                <c:pt idx="136">
                  <c:v>38.1</c:v>
                </c:pt>
                <c:pt idx="137">
                  <c:v>38.6</c:v>
                </c:pt>
                <c:pt idx="138">
                  <c:v>38.1</c:v>
                </c:pt>
                <c:pt idx="139">
                  <c:v>38</c:v>
                </c:pt>
                <c:pt idx="140">
                  <c:v>37.700000000000003</c:v>
                </c:pt>
                <c:pt idx="141">
                  <c:v>38</c:v>
                </c:pt>
                <c:pt idx="142">
                  <c:v>37.799999999999997</c:v>
                </c:pt>
                <c:pt idx="143">
                  <c:v>37.5</c:v>
                </c:pt>
                <c:pt idx="144">
                  <c:v>37.9</c:v>
                </c:pt>
                <c:pt idx="145">
                  <c:v>38</c:v>
                </c:pt>
                <c:pt idx="146">
                  <c:v>37.799999999999997</c:v>
                </c:pt>
                <c:pt idx="147">
                  <c:v>37.799999999999997</c:v>
                </c:pt>
                <c:pt idx="148">
                  <c:v>37.799999999999997</c:v>
                </c:pt>
                <c:pt idx="149">
                  <c:v>37.799999999999997</c:v>
                </c:pt>
                <c:pt idx="150">
                  <c:v>37.700000000000003</c:v>
                </c:pt>
                <c:pt idx="151">
                  <c:v>38.299999999999997</c:v>
                </c:pt>
                <c:pt idx="152">
                  <c:v>38.299999999999997</c:v>
                </c:pt>
                <c:pt idx="153">
                  <c:v>37.9</c:v>
                </c:pt>
                <c:pt idx="154">
                  <c:v>37.799999999999997</c:v>
                </c:pt>
                <c:pt idx="155">
                  <c:v>37.799999999999997</c:v>
                </c:pt>
                <c:pt idx="156">
                  <c:v>38</c:v>
                </c:pt>
                <c:pt idx="157">
                  <c:v>38.200000000000003</c:v>
                </c:pt>
                <c:pt idx="158">
                  <c:v>38.200000000000003</c:v>
                </c:pt>
                <c:pt idx="159">
                  <c:v>38.4</c:v>
                </c:pt>
                <c:pt idx="160">
                  <c:v>38.5</c:v>
                </c:pt>
                <c:pt idx="161">
                  <c:v>38.1</c:v>
                </c:pt>
                <c:pt idx="162">
                  <c:v>38.299999999999997</c:v>
                </c:pt>
                <c:pt idx="163">
                  <c:v>38</c:v>
                </c:pt>
                <c:pt idx="164">
                  <c:v>38.4</c:v>
                </c:pt>
                <c:pt idx="165">
                  <c:v>38.6</c:v>
                </c:pt>
                <c:pt idx="166">
                  <c:v>38.5</c:v>
                </c:pt>
                <c:pt idx="167">
                  <c:v>38.299999999999997</c:v>
                </c:pt>
                <c:pt idx="168">
                  <c:v>38.4</c:v>
                </c:pt>
                <c:pt idx="169">
                  <c:v>38.799999999999997</c:v>
                </c:pt>
                <c:pt idx="170">
                  <c:v>38.700000000000003</c:v>
                </c:pt>
                <c:pt idx="171">
                  <c:v>39.200000000000003</c:v>
                </c:pt>
                <c:pt idx="172">
                  <c:v>39.1</c:v>
                </c:pt>
                <c:pt idx="173">
                  <c:v>38.799999999999997</c:v>
                </c:pt>
                <c:pt idx="174">
                  <c:v>38.5</c:v>
                </c:pt>
                <c:pt idx="175">
                  <c:v>38.6</c:v>
                </c:pt>
                <c:pt idx="176">
                  <c:v>38.5</c:v>
                </c:pt>
                <c:pt idx="177">
                  <c:v>38.6</c:v>
                </c:pt>
                <c:pt idx="178">
                  <c:v>38.5</c:v>
                </c:pt>
                <c:pt idx="179">
                  <c:v>38.799999999999997</c:v>
                </c:pt>
                <c:pt idx="180">
                  <c:v>38.700000000000003</c:v>
                </c:pt>
                <c:pt idx="181">
                  <c:v>38.799999999999997</c:v>
                </c:pt>
                <c:pt idx="182">
                  <c:v>39</c:v>
                </c:pt>
                <c:pt idx="183">
                  <c:v>39</c:v>
                </c:pt>
                <c:pt idx="184">
                  <c:v>39</c:v>
                </c:pt>
                <c:pt idx="185">
                  <c:v>39.4</c:v>
                </c:pt>
                <c:pt idx="186">
                  <c:v>39.5</c:v>
                </c:pt>
                <c:pt idx="187">
                  <c:v>39.299999999999997</c:v>
                </c:pt>
                <c:pt idx="188">
                  <c:v>39.299999999999997</c:v>
                </c:pt>
                <c:pt idx="189">
                  <c:v>39.5</c:v>
                </c:pt>
                <c:pt idx="190">
                  <c:v>39.6</c:v>
                </c:pt>
                <c:pt idx="191">
                  <c:v>39.799999999999997</c:v>
                </c:pt>
                <c:pt idx="192">
                  <c:v>39.799999999999997</c:v>
                </c:pt>
                <c:pt idx="193">
                  <c:v>39.6</c:v>
                </c:pt>
                <c:pt idx="194">
                  <c:v>39.6</c:v>
                </c:pt>
                <c:pt idx="195">
                  <c:v>39.799999999999997</c:v>
                </c:pt>
                <c:pt idx="196">
                  <c:v>40</c:v>
                </c:pt>
                <c:pt idx="197">
                  <c:v>40.1</c:v>
                </c:pt>
                <c:pt idx="198">
                  <c:v>40.200000000000003</c:v>
                </c:pt>
                <c:pt idx="199">
                  <c:v>40.5</c:v>
                </c:pt>
                <c:pt idx="200">
                  <c:v>40.700000000000003</c:v>
                </c:pt>
                <c:pt idx="201">
                  <c:v>40.700000000000003</c:v>
                </c:pt>
                <c:pt idx="202">
                  <c:v>41.1</c:v>
                </c:pt>
                <c:pt idx="203">
                  <c:v>41</c:v>
                </c:pt>
                <c:pt idx="204">
                  <c:v>40.799999999999997</c:v>
                </c:pt>
                <c:pt idx="205">
                  <c:v>40.700000000000003</c:v>
                </c:pt>
                <c:pt idx="206">
                  <c:v>40.4</c:v>
                </c:pt>
                <c:pt idx="207">
                  <c:v>40.9</c:v>
                </c:pt>
                <c:pt idx="208">
                  <c:v>40.700000000000003</c:v>
                </c:pt>
                <c:pt idx="209">
                  <c:v>41</c:v>
                </c:pt>
                <c:pt idx="210">
                  <c:v>41.1</c:v>
                </c:pt>
                <c:pt idx="211">
                  <c:v>41.2</c:v>
                </c:pt>
                <c:pt idx="212">
                  <c:v>41.4</c:v>
                </c:pt>
                <c:pt idx="213">
                  <c:v>41.7</c:v>
                </c:pt>
                <c:pt idx="214">
                  <c:v>41.6</c:v>
                </c:pt>
                <c:pt idx="215">
                  <c:v>41.9</c:v>
                </c:pt>
                <c:pt idx="216">
                  <c:v>41</c:v>
                </c:pt>
                <c:pt idx="217">
                  <c:v>41.4</c:v>
                </c:pt>
                <c:pt idx="218">
                  <c:v>41.5</c:v>
                </c:pt>
                <c:pt idx="219">
                  <c:v>41.4</c:v>
                </c:pt>
                <c:pt idx="220">
                  <c:v>42</c:v>
                </c:pt>
                <c:pt idx="221">
                  <c:v>42</c:v>
                </c:pt>
                <c:pt idx="222">
                  <c:v>41.8</c:v>
                </c:pt>
                <c:pt idx="223">
                  <c:v>41.4</c:v>
                </c:pt>
                <c:pt idx="224">
                  <c:v>41.6</c:v>
                </c:pt>
                <c:pt idx="225">
                  <c:v>41.6</c:v>
                </c:pt>
                <c:pt idx="226">
                  <c:v>41.8</c:v>
                </c:pt>
                <c:pt idx="227">
                  <c:v>41.8</c:v>
                </c:pt>
                <c:pt idx="228">
                  <c:v>41.9</c:v>
                </c:pt>
                <c:pt idx="229">
                  <c:v>42.3</c:v>
                </c:pt>
                <c:pt idx="230">
                  <c:v>42.3</c:v>
                </c:pt>
                <c:pt idx="231">
                  <c:v>42.5</c:v>
                </c:pt>
                <c:pt idx="232">
                  <c:v>42.4</c:v>
                </c:pt>
                <c:pt idx="233">
                  <c:v>42.9</c:v>
                </c:pt>
                <c:pt idx="234">
                  <c:v>42.9</c:v>
                </c:pt>
                <c:pt idx="235">
                  <c:v>43</c:v>
                </c:pt>
                <c:pt idx="236">
                  <c:v>42.9</c:v>
                </c:pt>
                <c:pt idx="237">
                  <c:v>43.2</c:v>
                </c:pt>
                <c:pt idx="238">
                  <c:v>43</c:v>
                </c:pt>
                <c:pt idx="239">
                  <c:v>43.1</c:v>
                </c:pt>
                <c:pt idx="240">
                  <c:v>43.3</c:v>
                </c:pt>
                <c:pt idx="241">
                  <c:v>43.2</c:v>
                </c:pt>
                <c:pt idx="242">
                  <c:v>43.4</c:v>
                </c:pt>
                <c:pt idx="243">
                  <c:v>43.6</c:v>
                </c:pt>
                <c:pt idx="244">
                  <c:v>43.1</c:v>
                </c:pt>
                <c:pt idx="245">
                  <c:v>43.1</c:v>
                </c:pt>
                <c:pt idx="246">
                  <c:v>43.5</c:v>
                </c:pt>
                <c:pt idx="247">
                  <c:v>43.4</c:v>
                </c:pt>
                <c:pt idx="248">
                  <c:v>43.2</c:v>
                </c:pt>
                <c:pt idx="249">
                  <c:v>43.5</c:v>
                </c:pt>
                <c:pt idx="250">
                  <c:v>43.5</c:v>
                </c:pt>
                <c:pt idx="251">
                  <c:v>43.4</c:v>
                </c:pt>
                <c:pt idx="252">
                  <c:v>43.6</c:v>
                </c:pt>
                <c:pt idx="253">
                  <c:v>43.3</c:v>
                </c:pt>
                <c:pt idx="254">
                  <c:v>43.3</c:v>
                </c:pt>
                <c:pt idx="255">
                  <c:v>43.2</c:v>
                </c:pt>
                <c:pt idx="256">
                  <c:v>43.2</c:v>
                </c:pt>
                <c:pt idx="257">
                  <c:v>42.8</c:v>
                </c:pt>
                <c:pt idx="258">
                  <c:v>43.1</c:v>
                </c:pt>
                <c:pt idx="259">
                  <c:v>43.3</c:v>
                </c:pt>
                <c:pt idx="260">
                  <c:v>43.4</c:v>
                </c:pt>
                <c:pt idx="261">
                  <c:v>43.5</c:v>
                </c:pt>
                <c:pt idx="262">
                  <c:v>43.8</c:v>
                </c:pt>
                <c:pt idx="263">
                  <c:v>43.8</c:v>
                </c:pt>
                <c:pt idx="264">
                  <c:v>43.8</c:v>
                </c:pt>
                <c:pt idx="265">
                  <c:v>43.6</c:v>
                </c:pt>
                <c:pt idx="266">
                  <c:v>43.9</c:v>
                </c:pt>
                <c:pt idx="267">
                  <c:v>43.9</c:v>
                </c:pt>
                <c:pt idx="268">
                  <c:v>43.9</c:v>
                </c:pt>
                <c:pt idx="269">
                  <c:v>43.9</c:v>
                </c:pt>
                <c:pt idx="270">
                  <c:v>43.9</c:v>
                </c:pt>
                <c:pt idx="271">
                  <c:v>44</c:v>
                </c:pt>
                <c:pt idx="272">
                  <c:v>43.9</c:v>
                </c:pt>
                <c:pt idx="273">
                  <c:v>43.9</c:v>
                </c:pt>
                <c:pt idx="274">
                  <c:v>43.9</c:v>
                </c:pt>
                <c:pt idx="275">
                  <c:v>44</c:v>
                </c:pt>
                <c:pt idx="276">
                  <c:v>43.7</c:v>
                </c:pt>
                <c:pt idx="277">
                  <c:v>44.3</c:v>
                </c:pt>
                <c:pt idx="278">
                  <c:v>44.4</c:v>
                </c:pt>
                <c:pt idx="279">
                  <c:v>44.6</c:v>
                </c:pt>
                <c:pt idx="280">
                  <c:v>44.6</c:v>
                </c:pt>
                <c:pt idx="281">
                  <c:v>45</c:v>
                </c:pt>
                <c:pt idx="282">
                  <c:v>44.8</c:v>
                </c:pt>
                <c:pt idx="283">
                  <c:v>44.8</c:v>
                </c:pt>
                <c:pt idx="284">
                  <c:v>45</c:v>
                </c:pt>
                <c:pt idx="285">
                  <c:v>45</c:v>
                </c:pt>
                <c:pt idx="286">
                  <c:v>45.3</c:v>
                </c:pt>
                <c:pt idx="287">
                  <c:v>45.3</c:v>
                </c:pt>
                <c:pt idx="288">
                  <c:v>45.1</c:v>
                </c:pt>
                <c:pt idx="289">
                  <c:v>45.4</c:v>
                </c:pt>
                <c:pt idx="290">
                  <c:v>45.5</c:v>
                </c:pt>
                <c:pt idx="291">
                  <c:v>45.4</c:v>
                </c:pt>
                <c:pt idx="292">
                  <c:v>45.5</c:v>
                </c:pt>
                <c:pt idx="293">
                  <c:v>45.7</c:v>
                </c:pt>
                <c:pt idx="294">
                  <c:v>46.1</c:v>
                </c:pt>
                <c:pt idx="295">
                  <c:v>45.7</c:v>
                </c:pt>
                <c:pt idx="296">
                  <c:v>46</c:v>
                </c:pt>
                <c:pt idx="297">
                  <c:v>45.8</c:v>
                </c:pt>
                <c:pt idx="298">
                  <c:v>45.9</c:v>
                </c:pt>
                <c:pt idx="299">
                  <c:v>45.9</c:v>
                </c:pt>
                <c:pt idx="300">
                  <c:v>46.3</c:v>
                </c:pt>
                <c:pt idx="301">
                  <c:v>45.9</c:v>
                </c:pt>
                <c:pt idx="302">
                  <c:v>46.2</c:v>
                </c:pt>
                <c:pt idx="303">
                  <c:v>46.3</c:v>
                </c:pt>
                <c:pt idx="304">
                  <c:v>46.4</c:v>
                </c:pt>
                <c:pt idx="305">
                  <c:v>46.3</c:v>
                </c:pt>
                <c:pt idx="306">
                  <c:v>46.4</c:v>
                </c:pt>
                <c:pt idx="307">
                  <c:v>46.5</c:v>
                </c:pt>
                <c:pt idx="308">
                  <c:v>46.4</c:v>
                </c:pt>
                <c:pt idx="309">
                  <c:v>46.5</c:v>
                </c:pt>
                <c:pt idx="310">
                  <c:v>46.4</c:v>
                </c:pt>
                <c:pt idx="311">
                  <c:v>46.6</c:v>
                </c:pt>
                <c:pt idx="312">
                  <c:v>46.9</c:v>
                </c:pt>
                <c:pt idx="313">
                  <c:v>46.9</c:v>
                </c:pt>
                <c:pt idx="314">
                  <c:v>47</c:v>
                </c:pt>
                <c:pt idx="315">
                  <c:v>47.1</c:v>
                </c:pt>
                <c:pt idx="316">
                  <c:v>47.2</c:v>
                </c:pt>
                <c:pt idx="317">
                  <c:v>47.3</c:v>
                </c:pt>
                <c:pt idx="318">
                  <c:v>47.6</c:v>
                </c:pt>
                <c:pt idx="319">
                  <c:v>47.6</c:v>
                </c:pt>
                <c:pt idx="320">
                  <c:v>47.3</c:v>
                </c:pt>
                <c:pt idx="321">
                  <c:v>47.3</c:v>
                </c:pt>
                <c:pt idx="322">
                  <c:v>47.7</c:v>
                </c:pt>
                <c:pt idx="323">
                  <c:v>47.7</c:v>
                </c:pt>
                <c:pt idx="324">
                  <c:v>47.6</c:v>
                </c:pt>
                <c:pt idx="325">
                  <c:v>47.9</c:v>
                </c:pt>
                <c:pt idx="326">
                  <c:v>48.2</c:v>
                </c:pt>
                <c:pt idx="327">
                  <c:v>48.3</c:v>
                </c:pt>
                <c:pt idx="328">
                  <c:v>48.4</c:v>
                </c:pt>
                <c:pt idx="329">
                  <c:v>48.5</c:v>
                </c:pt>
                <c:pt idx="330">
                  <c:v>48.3</c:v>
                </c:pt>
                <c:pt idx="331">
                  <c:v>48.6</c:v>
                </c:pt>
                <c:pt idx="332">
                  <c:v>48.8</c:v>
                </c:pt>
                <c:pt idx="333">
                  <c:v>48.6</c:v>
                </c:pt>
                <c:pt idx="334">
                  <c:v>49.1</c:v>
                </c:pt>
                <c:pt idx="335">
                  <c:v>48.9</c:v>
                </c:pt>
                <c:pt idx="336">
                  <c:v>49.2</c:v>
                </c:pt>
                <c:pt idx="337">
                  <c:v>49.2</c:v>
                </c:pt>
                <c:pt idx="338">
                  <c:v>49.4</c:v>
                </c:pt>
                <c:pt idx="339">
                  <c:v>49.7</c:v>
                </c:pt>
                <c:pt idx="340">
                  <c:v>49.9</c:v>
                </c:pt>
                <c:pt idx="341">
                  <c:v>50.1</c:v>
                </c:pt>
                <c:pt idx="342">
                  <c:v>50.1</c:v>
                </c:pt>
                <c:pt idx="343">
                  <c:v>50</c:v>
                </c:pt>
                <c:pt idx="344">
                  <c:v>50.4</c:v>
                </c:pt>
                <c:pt idx="345">
                  <c:v>50.4</c:v>
                </c:pt>
                <c:pt idx="346">
                  <c:v>50.5</c:v>
                </c:pt>
                <c:pt idx="347">
                  <c:v>50.6</c:v>
                </c:pt>
                <c:pt idx="348">
                  <c:v>50.5</c:v>
                </c:pt>
                <c:pt idx="349">
                  <c:v>50.8</c:v>
                </c:pt>
                <c:pt idx="350">
                  <c:v>51</c:v>
                </c:pt>
                <c:pt idx="351">
                  <c:v>50.6</c:v>
                </c:pt>
                <c:pt idx="352">
                  <c:v>50.6</c:v>
                </c:pt>
                <c:pt idx="353">
                  <c:v>50.7</c:v>
                </c:pt>
                <c:pt idx="354">
                  <c:v>50.9</c:v>
                </c:pt>
                <c:pt idx="355">
                  <c:v>51</c:v>
                </c:pt>
                <c:pt idx="356">
                  <c:v>51.1</c:v>
                </c:pt>
                <c:pt idx="357">
                  <c:v>51.3</c:v>
                </c:pt>
                <c:pt idx="358">
                  <c:v>51.3</c:v>
                </c:pt>
                <c:pt idx="359">
                  <c:v>51.5</c:v>
                </c:pt>
                <c:pt idx="360">
                  <c:v>51.6</c:v>
                </c:pt>
                <c:pt idx="361">
                  <c:v>51.5</c:v>
                </c:pt>
                <c:pt idx="362">
                  <c:v>51.3</c:v>
                </c:pt>
                <c:pt idx="363">
                  <c:v>51.4</c:v>
                </c:pt>
                <c:pt idx="364">
                  <c:v>51.5</c:v>
                </c:pt>
                <c:pt idx="365">
                  <c:v>51.3</c:v>
                </c:pt>
                <c:pt idx="366">
                  <c:v>51.5</c:v>
                </c:pt>
                <c:pt idx="367">
                  <c:v>51.5</c:v>
                </c:pt>
                <c:pt idx="368">
                  <c:v>51.4</c:v>
                </c:pt>
                <c:pt idx="369">
                  <c:v>51.6</c:v>
                </c:pt>
                <c:pt idx="370">
                  <c:v>51.6</c:v>
                </c:pt>
                <c:pt idx="371">
                  <c:v>51.5</c:v>
                </c:pt>
                <c:pt idx="372">
                  <c:v>51.9</c:v>
                </c:pt>
                <c:pt idx="373">
                  <c:v>52</c:v>
                </c:pt>
                <c:pt idx="374">
                  <c:v>52.1</c:v>
                </c:pt>
                <c:pt idx="375">
                  <c:v>52.3</c:v>
                </c:pt>
                <c:pt idx="376">
                  <c:v>52.4</c:v>
                </c:pt>
                <c:pt idx="377">
                  <c:v>52.1</c:v>
                </c:pt>
                <c:pt idx="378">
                  <c:v>52.1</c:v>
                </c:pt>
                <c:pt idx="379">
                  <c:v>52.1</c:v>
                </c:pt>
                <c:pt idx="380">
                  <c:v>51.7</c:v>
                </c:pt>
                <c:pt idx="381">
                  <c:v>52.3</c:v>
                </c:pt>
                <c:pt idx="382">
                  <c:v>52.4</c:v>
                </c:pt>
                <c:pt idx="383">
                  <c:v>52</c:v>
                </c:pt>
                <c:pt idx="384">
                  <c:v>52.1</c:v>
                </c:pt>
                <c:pt idx="385">
                  <c:v>52.3</c:v>
                </c:pt>
                <c:pt idx="386">
                  <c:v>52.4</c:v>
                </c:pt>
                <c:pt idx="387">
                  <c:v>52.4</c:v>
                </c:pt>
                <c:pt idx="388">
                  <c:v>52.7</c:v>
                </c:pt>
                <c:pt idx="389">
                  <c:v>52.7</c:v>
                </c:pt>
                <c:pt idx="390">
                  <c:v>52.8</c:v>
                </c:pt>
                <c:pt idx="391">
                  <c:v>52.8</c:v>
                </c:pt>
                <c:pt idx="392">
                  <c:v>52.8</c:v>
                </c:pt>
                <c:pt idx="393">
                  <c:v>52.7</c:v>
                </c:pt>
                <c:pt idx="394">
                  <c:v>52.9</c:v>
                </c:pt>
                <c:pt idx="395">
                  <c:v>53</c:v>
                </c:pt>
                <c:pt idx="396">
                  <c:v>52.9</c:v>
                </c:pt>
                <c:pt idx="397">
                  <c:v>52.7</c:v>
                </c:pt>
                <c:pt idx="398">
                  <c:v>52.6</c:v>
                </c:pt>
                <c:pt idx="399">
                  <c:v>52.6</c:v>
                </c:pt>
                <c:pt idx="400">
                  <c:v>52.5</c:v>
                </c:pt>
                <c:pt idx="401">
                  <c:v>53</c:v>
                </c:pt>
                <c:pt idx="402">
                  <c:v>52.8</c:v>
                </c:pt>
                <c:pt idx="403">
                  <c:v>53.2</c:v>
                </c:pt>
                <c:pt idx="404">
                  <c:v>53.3</c:v>
                </c:pt>
                <c:pt idx="405">
                  <c:v>53</c:v>
                </c:pt>
                <c:pt idx="406">
                  <c:v>53.1</c:v>
                </c:pt>
                <c:pt idx="407">
                  <c:v>53.2</c:v>
                </c:pt>
                <c:pt idx="408">
                  <c:v>52.9</c:v>
                </c:pt>
                <c:pt idx="409">
                  <c:v>53.2</c:v>
                </c:pt>
                <c:pt idx="410">
                  <c:v>53.2</c:v>
                </c:pt>
                <c:pt idx="411">
                  <c:v>53.5</c:v>
                </c:pt>
                <c:pt idx="412">
                  <c:v>53.9</c:v>
                </c:pt>
                <c:pt idx="413">
                  <c:v>53.7</c:v>
                </c:pt>
                <c:pt idx="414">
                  <c:v>53.9</c:v>
                </c:pt>
                <c:pt idx="415">
                  <c:v>53.7</c:v>
                </c:pt>
                <c:pt idx="416">
                  <c:v>53.5</c:v>
                </c:pt>
                <c:pt idx="417">
                  <c:v>53.7</c:v>
                </c:pt>
                <c:pt idx="418">
                  <c:v>53.7</c:v>
                </c:pt>
                <c:pt idx="419">
                  <c:v>53.9</c:v>
                </c:pt>
                <c:pt idx="420">
                  <c:v>54.2</c:v>
                </c:pt>
                <c:pt idx="421">
                  <c:v>54.4</c:v>
                </c:pt>
                <c:pt idx="422">
                  <c:v>54.6</c:v>
                </c:pt>
                <c:pt idx="423">
                  <c:v>54.5</c:v>
                </c:pt>
                <c:pt idx="424">
                  <c:v>54.4</c:v>
                </c:pt>
                <c:pt idx="425">
                  <c:v>54.1</c:v>
                </c:pt>
                <c:pt idx="426">
                  <c:v>54.3</c:v>
                </c:pt>
                <c:pt idx="427">
                  <c:v>54.2</c:v>
                </c:pt>
                <c:pt idx="428">
                  <c:v>54.6</c:v>
                </c:pt>
                <c:pt idx="429">
                  <c:v>54.6</c:v>
                </c:pt>
                <c:pt idx="430">
                  <c:v>54.7</c:v>
                </c:pt>
                <c:pt idx="431">
                  <c:v>54.9</c:v>
                </c:pt>
                <c:pt idx="432">
                  <c:v>54.7</c:v>
                </c:pt>
                <c:pt idx="433">
                  <c:v>54.8</c:v>
                </c:pt>
                <c:pt idx="434">
                  <c:v>55.1</c:v>
                </c:pt>
                <c:pt idx="435">
                  <c:v>55.1</c:v>
                </c:pt>
                <c:pt idx="436">
                  <c:v>55.2</c:v>
                </c:pt>
                <c:pt idx="437">
                  <c:v>55.5</c:v>
                </c:pt>
                <c:pt idx="438">
                  <c:v>55.5</c:v>
                </c:pt>
                <c:pt idx="439">
                  <c:v>55.6</c:v>
                </c:pt>
                <c:pt idx="440">
                  <c:v>55.5</c:v>
                </c:pt>
                <c:pt idx="441">
                  <c:v>55.7</c:v>
                </c:pt>
                <c:pt idx="442">
                  <c:v>55.5</c:v>
                </c:pt>
                <c:pt idx="443">
                  <c:v>55.4</c:v>
                </c:pt>
                <c:pt idx="444">
                  <c:v>55.4</c:v>
                </c:pt>
                <c:pt idx="445">
                  <c:v>55.6</c:v>
                </c:pt>
                <c:pt idx="446">
                  <c:v>55.8</c:v>
                </c:pt>
                <c:pt idx="447">
                  <c:v>55.8</c:v>
                </c:pt>
                <c:pt idx="448">
                  <c:v>56.1</c:v>
                </c:pt>
                <c:pt idx="449">
                  <c:v>55.9</c:v>
                </c:pt>
                <c:pt idx="450">
                  <c:v>56.1</c:v>
                </c:pt>
                <c:pt idx="451">
                  <c:v>56.2</c:v>
                </c:pt>
                <c:pt idx="452">
                  <c:v>56</c:v>
                </c:pt>
                <c:pt idx="453">
                  <c:v>56.3</c:v>
                </c:pt>
                <c:pt idx="454">
                  <c:v>56.3</c:v>
                </c:pt>
                <c:pt idx="455">
                  <c:v>56.4</c:v>
                </c:pt>
                <c:pt idx="456">
                  <c:v>56.4</c:v>
                </c:pt>
                <c:pt idx="457">
                  <c:v>56.5</c:v>
                </c:pt>
                <c:pt idx="458">
                  <c:v>56.4</c:v>
                </c:pt>
                <c:pt idx="459">
                  <c:v>56.4</c:v>
                </c:pt>
                <c:pt idx="460">
                  <c:v>56.1</c:v>
                </c:pt>
                <c:pt idx="461">
                  <c:v>56.4</c:v>
                </c:pt>
                <c:pt idx="462">
                  <c:v>56.5</c:v>
                </c:pt>
                <c:pt idx="463">
                  <c:v>56.6</c:v>
                </c:pt>
                <c:pt idx="464">
                  <c:v>56.6</c:v>
                </c:pt>
                <c:pt idx="465">
                  <c:v>56.8</c:v>
                </c:pt>
                <c:pt idx="466">
                  <c:v>57.2</c:v>
                </c:pt>
                <c:pt idx="467">
                  <c:v>57.2</c:v>
                </c:pt>
                <c:pt idx="468">
                  <c:v>57.5</c:v>
                </c:pt>
                <c:pt idx="469">
                  <c:v>57.1</c:v>
                </c:pt>
                <c:pt idx="470">
                  <c:v>57.2</c:v>
                </c:pt>
                <c:pt idx="471">
                  <c:v>57.3</c:v>
                </c:pt>
                <c:pt idx="472">
                  <c:v>57.3</c:v>
                </c:pt>
                <c:pt idx="473">
                  <c:v>57.3</c:v>
                </c:pt>
                <c:pt idx="474">
                  <c:v>57.4</c:v>
                </c:pt>
                <c:pt idx="475">
                  <c:v>57.5</c:v>
                </c:pt>
                <c:pt idx="476">
                  <c:v>57.5</c:v>
                </c:pt>
                <c:pt idx="477">
                  <c:v>57.4</c:v>
                </c:pt>
                <c:pt idx="478">
                  <c:v>57.8</c:v>
                </c:pt>
                <c:pt idx="479">
                  <c:v>57.5</c:v>
                </c:pt>
                <c:pt idx="480">
                  <c:v>57.7</c:v>
                </c:pt>
                <c:pt idx="481">
                  <c:v>57.6</c:v>
                </c:pt>
                <c:pt idx="482">
                  <c:v>57.6</c:v>
                </c:pt>
                <c:pt idx="483">
                  <c:v>57.5</c:v>
                </c:pt>
                <c:pt idx="484">
                  <c:v>57.7</c:v>
                </c:pt>
                <c:pt idx="485">
                  <c:v>57.4</c:v>
                </c:pt>
                <c:pt idx="486">
                  <c:v>57.5</c:v>
                </c:pt>
                <c:pt idx="487">
                  <c:v>57.6</c:v>
                </c:pt>
                <c:pt idx="488">
                  <c:v>57.6</c:v>
                </c:pt>
                <c:pt idx="489">
                  <c:v>57.4</c:v>
                </c:pt>
                <c:pt idx="490">
                  <c:v>57.4</c:v>
                </c:pt>
                <c:pt idx="491">
                  <c:v>57.3</c:v>
                </c:pt>
                <c:pt idx="492">
                  <c:v>57.3</c:v>
                </c:pt>
                <c:pt idx="493">
                  <c:v>57.4</c:v>
                </c:pt>
                <c:pt idx="494">
                  <c:v>57.3</c:v>
                </c:pt>
                <c:pt idx="495">
                  <c:v>57.6</c:v>
                </c:pt>
                <c:pt idx="496">
                  <c:v>57.4</c:v>
                </c:pt>
                <c:pt idx="497">
                  <c:v>57.4</c:v>
                </c:pt>
                <c:pt idx="498">
                  <c:v>57.2</c:v>
                </c:pt>
                <c:pt idx="499">
                  <c:v>57.2</c:v>
                </c:pt>
                <c:pt idx="500">
                  <c:v>57.4</c:v>
                </c:pt>
                <c:pt idx="501">
                  <c:v>57.5</c:v>
                </c:pt>
                <c:pt idx="502">
                  <c:v>57.5</c:v>
                </c:pt>
                <c:pt idx="503">
                  <c:v>57.5</c:v>
                </c:pt>
                <c:pt idx="504">
                  <c:v>57.7</c:v>
                </c:pt>
                <c:pt idx="505">
                  <c:v>57.7</c:v>
                </c:pt>
                <c:pt idx="506">
                  <c:v>57.8</c:v>
                </c:pt>
                <c:pt idx="507">
                  <c:v>57.9</c:v>
                </c:pt>
                <c:pt idx="508">
                  <c:v>57.8</c:v>
                </c:pt>
                <c:pt idx="509">
                  <c:v>57.9</c:v>
                </c:pt>
                <c:pt idx="510">
                  <c:v>58.1</c:v>
                </c:pt>
                <c:pt idx="511">
                  <c:v>58</c:v>
                </c:pt>
                <c:pt idx="512">
                  <c:v>57.8</c:v>
                </c:pt>
                <c:pt idx="513">
                  <c:v>57.6</c:v>
                </c:pt>
                <c:pt idx="514">
                  <c:v>57.8</c:v>
                </c:pt>
                <c:pt idx="515">
                  <c:v>57.9</c:v>
                </c:pt>
                <c:pt idx="516">
                  <c:v>57.7</c:v>
                </c:pt>
                <c:pt idx="517">
                  <c:v>57.7</c:v>
                </c:pt>
                <c:pt idx="518">
                  <c:v>57.6</c:v>
                </c:pt>
                <c:pt idx="519">
                  <c:v>57.7</c:v>
                </c:pt>
                <c:pt idx="520">
                  <c:v>58</c:v>
                </c:pt>
                <c:pt idx="521">
                  <c:v>58</c:v>
                </c:pt>
                <c:pt idx="522">
                  <c:v>57.9</c:v>
                </c:pt>
                <c:pt idx="523">
                  <c:v>58</c:v>
                </c:pt>
                <c:pt idx="524">
                  <c:v>57.9</c:v>
                </c:pt>
                <c:pt idx="525">
                  <c:v>58.1</c:v>
                </c:pt>
                <c:pt idx="526">
                  <c:v>58.2</c:v>
                </c:pt>
                <c:pt idx="527">
                  <c:v>58.4</c:v>
                </c:pt>
                <c:pt idx="528">
                  <c:v>58.7</c:v>
                </c:pt>
                <c:pt idx="529">
                  <c:v>58.8</c:v>
                </c:pt>
                <c:pt idx="530">
                  <c:v>58.7</c:v>
                </c:pt>
                <c:pt idx="531">
                  <c:v>58.8</c:v>
                </c:pt>
                <c:pt idx="532">
                  <c:v>58.9</c:v>
                </c:pt>
                <c:pt idx="533">
                  <c:v>58.7</c:v>
                </c:pt>
                <c:pt idx="534">
                  <c:v>58.6</c:v>
                </c:pt>
                <c:pt idx="535">
                  <c:v>58.9</c:v>
                </c:pt>
                <c:pt idx="536">
                  <c:v>58.9</c:v>
                </c:pt>
                <c:pt idx="537">
                  <c:v>58.9</c:v>
                </c:pt>
                <c:pt idx="538">
                  <c:v>58.9</c:v>
                </c:pt>
                <c:pt idx="539">
                  <c:v>58.7</c:v>
                </c:pt>
                <c:pt idx="540">
                  <c:v>58.8</c:v>
                </c:pt>
                <c:pt idx="541">
                  <c:v>58.8</c:v>
                </c:pt>
                <c:pt idx="542">
                  <c:v>58.8</c:v>
                </c:pt>
                <c:pt idx="543">
                  <c:v>59.2</c:v>
                </c:pt>
                <c:pt idx="544">
                  <c:v>58.8</c:v>
                </c:pt>
                <c:pt idx="545">
                  <c:v>58.7</c:v>
                </c:pt>
                <c:pt idx="546">
                  <c:v>59.1</c:v>
                </c:pt>
                <c:pt idx="547">
                  <c:v>59</c:v>
                </c:pt>
                <c:pt idx="548">
                  <c:v>59</c:v>
                </c:pt>
                <c:pt idx="549">
                  <c:v>59.2</c:v>
                </c:pt>
                <c:pt idx="550">
                  <c:v>59.1</c:v>
                </c:pt>
                <c:pt idx="551">
                  <c:v>58.9</c:v>
                </c:pt>
                <c:pt idx="552">
                  <c:v>58.9</c:v>
                </c:pt>
                <c:pt idx="553">
                  <c:v>58.9</c:v>
                </c:pt>
                <c:pt idx="554">
                  <c:v>59</c:v>
                </c:pt>
                <c:pt idx="555">
                  <c:v>59.1</c:v>
                </c:pt>
                <c:pt idx="556">
                  <c:v>59.1</c:v>
                </c:pt>
                <c:pt idx="557">
                  <c:v>59</c:v>
                </c:pt>
                <c:pt idx="558">
                  <c:v>59.3</c:v>
                </c:pt>
                <c:pt idx="559">
                  <c:v>59.3</c:v>
                </c:pt>
                <c:pt idx="560">
                  <c:v>59.5</c:v>
                </c:pt>
                <c:pt idx="561">
                  <c:v>59.6</c:v>
                </c:pt>
                <c:pt idx="562">
                  <c:v>59.8</c:v>
                </c:pt>
                <c:pt idx="563">
                  <c:v>59.8</c:v>
                </c:pt>
                <c:pt idx="564">
                  <c:v>59.6</c:v>
                </c:pt>
                <c:pt idx="565">
                  <c:v>59.5</c:v>
                </c:pt>
                <c:pt idx="566">
                  <c:v>59.8</c:v>
                </c:pt>
                <c:pt idx="567">
                  <c:v>59.7</c:v>
                </c:pt>
                <c:pt idx="568">
                  <c:v>59.8</c:v>
                </c:pt>
                <c:pt idx="569">
                  <c:v>59.7</c:v>
                </c:pt>
                <c:pt idx="570">
                  <c:v>60</c:v>
                </c:pt>
                <c:pt idx="571">
                  <c:v>59.9</c:v>
                </c:pt>
                <c:pt idx="572">
                  <c:v>60</c:v>
                </c:pt>
                <c:pt idx="573">
                  <c:v>59.8</c:v>
                </c:pt>
                <c:pt idx="574">
                  <c:v>59.8</c:v>
                </c:pt>
                <c:pt idx="575">
                  <c:v>60.1</c:v>
                </c:pt>
                <c:pt idx="576">
                  <c:v>59.9</c:v>
                </c:pt>
                <c:pt idx="577">
                  <c:v>59.9</c:v>
                </c:pt>
                <c:pt idx="578">
                  <c:v>59.9</c:v>
                </c:pt>
                <c:pt idx="579">
                  <c:v>59.7</c:v>
                </c:pt>
                <c:pt idx="580">
                  <c:v>59.7</c:v>
                </c:pt>
                <c:pt idx="581">
                  <c:v>59.7</c:v>
                </c:pt>
                <c:pt idx="582">
                  <c:v>59.7</c:v>
                </c:pt>
                <c:pt idx="583">
                  <c:v>59.8</c:v>
                </c:pt>
                <c:pt idx="584">
                  <c:v>60</c:v>
                </c:pt>
                <c:pt idx="585">
                  <c:v>60</c:v>
                </c:pt>
                <c:pt idx="586">
                  <c:v>59.9</c:v>
                </c:pt>
                <c:pt idx="587">
                  <c:v>60</c:v>
                </c:pt>
                <c:pt idx="588">
                  <c:v>60.1</c:v>
                </c:pt>
                <c:pt idx="589">
                  <c:v>60</c:v>
                </c:pt>
                <c:pt idx="590">
                  <c:v>59.9</c:v>
                </c:pt>
                <c:pt idx="591">
                  <c:v>60.1</c:v>
                </c:pt>
                <c:pt idx="592">
                  <c:v>59.9</c:v>
                </c:pt>
                <c:pt idx="593">
                  <c:v>60.1</c:v>
                </c:pt>
                <c:pt idx="594">
                  <c:v>60</c:v>
                </c:pt>
                <c:pt idx="595">
                  <c:v>60</c:v>
                </c:pt>
                <c:pt idx="596">
                  <c:v>60</c:v>
                </c:pt>
                <c:pt idx="597">
                  <c:v>60.1</c:v>
                </c:pt>
                <c:pt idx="598">
                  <c:v>60.2</c:v>
                </c:pt>
                <c:pt idx="599">
                  <c:v>60.1</c:v>
                </c:pt>
                <c:pt idx="600">
                  <c:v>60.1</c:v>
                </c:pt>
                <c:pt idx="601">
                  <c:v>60</c:v>
                </c:pt>
                <c:pt idx="602">
                  <c:v>60.1</c:v>
                </c:pt>
                <c:pt idx="603">
                  <c:v>60.3</c:v>
                </c:pt>
                <c:pt idx="604">
                  <c:v>60</c:v>
                </c:pt>
                <c:pt idx="605">
                  <c:v>60</c:v>
                </c:pt>
                <c:pt idx="606">
                  <c:v>59.9</c:v>
                </c:pt>
                <c:pt idx="607">
                  <c:v>59.6</c:v>
                </c:pt>
                <c:pt idx="608">
                  <c:v>59.8</c:v>
                </c:pt>
                <c:pt idx="609">
                  <c:v>59.7</c:v>
                </c:pt>
                <c:pt idx="610">
                  <c:v>59.9</c:v>
                </c:pt>
                <c:pt idx="611">
                  <c:v>59.9</c:v>
                </c:pt>
                <c:pt idx="612">
                  <c:v>60.1</c:v>
                </c:pt>
                <c:pt idx="613">
                  <c:v>60</c:v>
                </c:pt>
                <c:pt idx="614">
                  <c:v>60.2</c:v>
                </c:pt>
                <c:pt idx="615">
                  <c:v>59.8</c:v>
                </c:pt>
                <c:pt idx="616">
                  <c:v>59.7</c:v>
                </c:pt>
                <c:pt idx="617">
                  <c:v>59.7</c:v>
                </c:pt>
                <c:pt idx="618">
                  <c:v>59.7</c:v>
                </c:pt>
                <c:pt idx="619">
                  <c:v>59.5</c:v>
                </c:pt>
                <c:pt idx="620">
                  <c:v>59.6</c:v>
                </c:pt>
                <c:pt idx="621">
                  <c:v>59.7</c:v>
                </c:pt>
                <c:pt idx="622">
                  <c:v>59.8</c:v>
                </c:pt>
                <c:pt idx="623">
                  <c:v>59.7</c:v>
                </c:pt>
                <c:pt idx="624">
                  <c:v>59.5</c:v>
                </c:pt>
                <c:pt idx="625">
                  <c:v>59.9</c:v>
                </c:pt>
                <c:pt idx="626">
                  <c:v>59.7</c:v>
                </c:pt>
                <c:pt idx="627">
                  <c:v>59.7</c:v>
                </c:pt>
                <c:pt idx="628">
                  <c:v>59.6</c:v>
                </c:pt>
                <c:pt idx="629">
                  <c:v>59.6</c:v>
                </c:pt>
                <c:pt idx="630">
                  <c:v>59.5</c:v>
                </c:pt>
                <c:pt idx="631">
                  <c:v>59.6</c:v>
                </c:pt>
                <c:pt idx="632">
                  <c:v>59.7</c:v>
                </c:pt>
                <c:pt idx="633">
                  <c:v>59.6</c:v>
                </c:pt>
                <c:pt idx="634">
                  <c:v>59.5</c:v>
                </c:pt>
                <c:pt idx="635">
                  <c:v>59.5</c:v>
                </c:pt>
                <c:pt idx="636">
                  <c:v>59.7</c:v>
                </c:pt>
                <c:pt idx="637">
                  <c:v>59.6</c:v>
                </c:pt>
                <c:pt idx="638">
                  <c:v>59.7</c:v>
                </c:pt>
                <c:pt idx="639">
                  <c:v>59.7</c:v>
                </c:pt>
                <c:pt idx="640">
                  <c:v>59.7</c:v>
                </c:pt>
                <c:pt idx="641">
                  <c:v>59.9</c:v>
                </c:pt>
                <c:pt idx="642">
                  <c:v>59.5</c:v>
                </c:pt>
                <c:pt idx="643">
                  <c:v>59.5</c:v>
                </c:pt>
                <c:pt idx="644">
                  <c:v>59.1</c:v>
                </c:pt>
                <c:pt idx="645">
                  <c:v>59.3</c:v>
                </c:pt>
                <c:pt idx="646">
                  <c:v>59.2</c:v>
                </c:pt>
                <c:pt idx="647">
                  <c:v>59</c:v>
                </c:pt>
                <c:pt idx="648">
                  <c:v>59.1</c:v>
                </c:pt>
                <c:pt idx="649">
                  <c:v>59.2</c:v>
                </c:pt>
                <c:pt idx="650">
                  <c:v>59.3</c:v>
                </c:pt>
                <c:pt idx="651">
                  <c:v>59.2</c:v>
                </c:pt>
                <c:pt idx="652">
                  <c:v>59.3</c:v>
                </c:pt>
                <c:pt idx="653">
                  <c:v>59.3</c:v>
                </c:pt>
                <c:pt idx="654">
                  <c:v>59.3</c:v>
                </c:pt>
                <c:pt idx="655">
                  <c:v>59</c:v>
                </c:pt>
                <c:pt idx="656">
                  <c:v>59</c:v>
                </c:pt>
                <c:pt idx="657">
                  <c:v>59</c:v>
                </c:pt>
                <c:pt idx="658">
                  <c:v>59</c:v>
                </c:pt>
                <c:pt idx="659">
                  <c:v>59.1</c:v>
                </c:pt>
                <c:pt idx="660">
                  <c:v>59.1</c:v>
                </c:pt>
                <c:pt idx="661">
                  <c:v>59.1</c:v>
                </c:pt>
                <c:pt idx="662">
                  <c:v>59</c:v>
                </c:pt>
                <c:pt idx="663">
                  <c:v>59.2</c:v>
                </c:pt>
                <c:pt idx="664">
                  <c:v>59.3</c:v>
                </c:pt>
                <c:pt idx="665">
                  <c:v>59.2</c:v>
                </c:pt>
                <c:pt idx="666">
                  <c:v>59.2</c:v>
                </c:pt>
                <c:pt idx="667">
                  <c:v>59.3</c:v>
                </c:pt>
                <c:pt idx="668">
                  <c:v>59.4</c:v>
                </c:pt>
                <c:pt idx="669">
                  <c:v>59.5</c:v>
                </c:pt>
                <c:pt idx="670">
                  <c:v>59.3</c:v>
                </c:pt>
                <c:pt idx="671">
                  <c:v>59.2</c:v>
                </c:pt>
                <c:pt idx="672">
                  <c:v>59.1</c:v>
                </c:pt>
                <c:pt idx="673">
                  <c:v>59.3</c:v>
                </c:pt>
                <c:pt idx="674">
                  <c:v>59.2</c:v>
                </c:pt>
                <c:pt idx="675">
                  <c:v>59.2</c:v>
                </c:pt>
                <c:pt idx="676">
                  <c:v>59.2</c:v>
                </c:pt>
                <c:pt idx="677">
                  <c:v>59.5</c:v>
                </c:pt>
                <c:pt idx="678">
                  <c:v>59.6</c:v>
                </c:pt>
                <c:pt idx="679">
                  <c:v>59.5</c:v>
                </c:pt>
                <c:pt idx="680">
                  <c:v>59.3</c:v>
                </c:pt>
                <c:pt idx="681">
                  <c:v>59.4</c:v>
                </c:pt>
                <c:pt idx="682">
                  <c:v>59.5</c:v>
                </c:pt>
                <c:pt idx="683">
                  <c:v>59.5</c:v>
                </c:pt>
                <c:pt idx="684">
                  <c:v>59.5</c:v>
                </c:pt>
                <c:pt idx="685">
                  <c:v>59.4</c:v>
                </c:pt>
                <c:pt idx="686">
                  <c:v>59.4</c:v>
                </c:pt>
                <c:pt idx="687">
                  <c:v>58.9</c:v>
                </c:pt>
                <c:pt idx="688">
                  <c:v>59.1</c:v>
                </c:pt>
                <c:pt idx="689">
                  <c:v>59.3</c:v>
                </c:pt>
                <c:pt idx="690">
                  <c:v>59.3</c:v>
                </c:pt>
                <c:pt idx="691">
                  <c:v>59.2</c:v>
                </c:pt>
                <c:pt idx="692">
                  <c:v>59.5</c:v>
                </c:pt>
                <c:pt idx="693">
                  <c:v>59.2</c:v>
                </c:pt>
                <c:pt idx="694">
                  <c:v>59.4</c:v>
                </c:pt>
                <c:pt idx="695">
                  <c:v>59.4</c:v>
                </c:pt>
                <c:pt idx="696">
                  <c:v>59.5</c:v>
                </c:pt>
                <c:pt idx="697">
                  <c:v>59.3</c:v>
                </c:pt>
                <c:pt idx="698">
                  <c:v>59.5</c:v>
                </c:pt>
                <c:pt idx="699">
                  <c:v>59.4</c:v>
                </c:pt>
                <c:pt idx="700">
                  <c:v>59.6</c:v>
                </c:pt>
                <c:pt idx="701">
                  <c:v>59.5</c:v>
                </c:pt>
                <c:pt idx="702">
                  <c:v>59.4</c:v>
                </c:pt>
                <c:pt idx="703">
                  <c:v>59.6</c:v>
                </c:pt>
                <c:pt idx="704">
                  <c:v>59.4</c:v>
                </c:pt>
                <c:pt idx="705">
                  <c:v>59.6</c:v>
                </c:pt>
                <c:pt idx="706">
                  <c:v>59.5</c:v>
                </c:pt>
                <c:pt idx="707">
                  <c:v>59.5</c:v>
                </c:pt>
                <c:pt idx="708">
                  <c:v>59.4</c:v>
                </c:pt>
                <c:pt idx="709">
                  <c:v>59.5</c:v>
                </c:pt>
                <c:pt idx="710">
                  <c:v>59.5</c:v>
                </c:pt>
                <c:pt idx="711">
                  <c:v>59.4</c:v>
                </c:pt>
                <c:pt idx="712">
                  <c:v>59.4</c:v>
                </c:pt>
                <c:pt idx="713">
                  <c:v>59.5</c:v>
                </c:pt>
                <c:pt idx="714">
                  <c:v>59.4</c:v>
                </c:pt>
                <c:pt idx="715">
                  <c:v>59.2</c:v>
                </c:pt>
                <c:pt idx="716">
                  <c:v>58.9</c:v>
                </c:pt>
                <c:pt idx="717">
                  <c:v>58.8</c:v>
                </c:pt>
                <c:pt idx="718">
                  <c:v>58.9</c:v>
                </c:pt>
                <c:pt idx="719">
                  <c:v>58.6</c:v>
                </c:pt>
                <c:pt idx="720">
                  <c:v>58.8</c:v>
                </c:pt>
                <c:pt idx="721">
                  <c:v>58.9</c:v>
                </c:pt>
                <c:pt idx="722">
                  <c:v>58.8</c:v>
                </c:pt>
                <c:pt idx="723">
                  <c:v>58.9</c:v>
                </c:pt>
                <c:pt idx="724">
                  <c:v>58.8</c:v>
                </c:pt>
                <c:pt idx="725">
                  <c:v>58.5</c:v>
                </c:pt>
                <c:pt idx="726">
                  <c:v>58.4</c:v>
                </c:pt>
                <c:pt idx="727">
                  <c:v>58.6</c:v>
                </c:pt>
                <c:pt idx="728">
                  <c:v>58.5</c:v>
                </c:pt>
                <c:pt idx="729">
                  <c:v>58.4</c:v>
                </c:pt>
                <c:pt idx="730">
                  <c:v>58.6</c:v>
                </c:pt>
                <c:pt idx="731">
                  <c:v>58.3</c:v>
                </c:pt>
                <c:pt idx="732">
                  <c:v>58.3</c:v>
                </c:pt>
                <c:pt idx="733">
                  <c:v>58.1</c:v>
                </c:pt>
                <c:pt idx="734">
                  <c:v>58.3</c:v>
                </c:pt>
                <c:pt idx="735">
                  <c:v>58.3</c:v>
                </c:pt>
                <c:pt idx="736">
                  <c:v>58.1</c:v>
                </c:pt>
                <c:pt idx="737">
                  <c:v>58</c:v>
                </c:pt>
                <c:pt idx="738">
                  <c:v>58</c:v>
                </c:pt>
                <c:pt idx="739">
                  <c:v>58.1</c:v>
                </c:pt>
                <c:pt idx="740">
                  <c:v>58.3</c:v>
                </c:pt>
                <c:pt idx="741">
                  <c:v>58.1</c:v>
                </c:pt>
                <c:pt idx="742">
                  <c:v>58</c:v>
                </c:pt>
                <c:pt idx="743">
                  <c:v>57.8</c:v>
                </c:pt>
                <c:pt idx="744">
                  <c:v>57.7</c:v>
                </c:pt>
                <c:pt idx="745">
                  <c:v>57.8</c:v>
                </c:pt>
                <c:pt idx="746">
                  <c:v>57.8</c:v>
                </c:pt>
                <c:pt idx="747">
                  <c:v>57.6</c:v>
                </c:pt>
                <c:pt idx="748">
                  <c:v>57.7</c:v>
                </c:pt>
                <c:pt idx="749">
                  <c:v>57.7</c:v>
                </c:pt>
                <c:pt idx="750">
                  <c:v>57.6</c:v>
                </c:pt>
                <c:pt idx="751">
                  <c:v>57.6</c:v>
                </c:pt>
                <c:pt idx="752">
                  <c:v>57.6</c:v>
                </c:pt>
                <c:pt idx="753">
                  <c:v>57.7</c:v>
                </c:pt>
                <c:pt idx="754">
                  <c:v>57.6</c:v>
                </c:pt>
                <c:pt idx="755">
                  <c:v>57.7</c:v>
                </c:pt>
                <c:pt idx="756">
                  <c:v>57.4</c:v>
                </c:pt>
                <c:pt idx="757">
                  <c:v>57.3</c:v>
                </c:pt>
                <c:pt idx="758">
                  <c:v>57.2</c:v>
                </c:pt>
                <c:pt idx="759">
                  <c:v>57.3</c:v>
                </c:pt>
                <c:pt idx="760">
                  <c:v>57.3</c:v>
                </c:pt>
                <c:pt idx="761">
                  <c:v>57.4</c:v>
                </c:pt>
                <c:pt idx="762">
                  <c:v>57.3</c:v>
                </c:pt>
                <c:pt idx="763">
                  <c:v>57.3</c:v>
                </c:pt>
                <c:pt idx="764">
                  <c:v>57.2</c:v>
                </c:pt>
                <c:pt idx="765">
                  <c:v>56.8</c:v>
                </c:pt>
                <c:pt idx="766">
                  <c:v>57</c:v>
                </c:pt>
                <c:pt idx="767">
                  <c:v>57</c:v>
                </c:pt>
                <c:pt idx="768">
                  <c:v>57</c:v>
                </c:pt>
                <c:pt idx="769">
                  <c:v>57.2</c:v>
                </c:pt>
                <c:pt idx="770">
                  <c:v>57.2</c:v>
                </c:pt>
                <c:pt idx="771">
                  <c:v>56.9</c:v>
                </c:pt>
                <c:pt idx="772">
                  <c:v>57</c:v>
                </c:pt>
                <c:pt idx="773">
                  <c:v>56.8</c:v>
                </c:pt>
                <c:pt idx="774">
                  <c:v>57</c:v>
                </c:pt>
                <c:pt idx="775">
                  <c:v>56.9</c:v>
                </c:pt>
                <c:pt idx="776">
                  <c:v>56.9</c:v>
                </c:pt>
                <c:pt idx="777">
                  <c:v>57.1</c:v>
                </c:pt>
                <c:pt idx="778">
                  <c:v>57</c:v>
                </c:pt>
                <c:pt idx="779">
                  <c:v>56.7</c:v>
                </c:pt>
                <c:pt idx="780">
                  <c:v>56.8</c:v>
                </c:pt>
                <c:pt idx="781">
                  <c:v>56.6</c:v>
                </c:pt>
                <c:pt idx="782">
                  <c:v>56.6</c:v>
                </c:pt>
                <c:pt idx="783">
                  <c:v>56.6</c:v>
                </c:pt>
                <c:pt idx="784">
                  <c:v>56.8</c:v>
                </c:pt>
                <c:pt idx="785">
                  <c:v>56.7</c:v>
                </c:pt>
                <c:pt idx="786">
                  <c:v>56.7</c:v>
                </c:pt>
                <c:pt idx="787">
                  <c:v>56.7</c:v>
                </c:pt>
                <c:pt idx="788">
                  <c:v>56.5</c:v>
                </c:pt>
                <c:pt idx="789">
                  <c:v>56.6</c:v>
                </c:pt>
                <c:pt idx="790">
                  <c:v>56.8</c:v>
                </c:pt>
                <c:pt idx="791">
                  <c:v>56.8</c:v>
                </c:pt>
                <c:pt idx="792">
                  <c:v>56.8</c:v>
                </c:pt>
                <c:pt idx="793">
                  <c:v>56.8</c:v>
                </c:pt>
                <c:pt idx="794">
                  <c:v>57</c:v>
                </c:pt>
                <c:pt idx="795">
                  <c:v>56.8</c:v>
                </c:pt>
                <c:pt idx="796">
                  <c:v>56.7</c:v>
                </c:pt>
                <c:pt idx="797">
                  <c:v>56.6</c:v>
                </c:pt>
                <c:pt idx="798">
                  <c:v>56.8</c:v>
                </c:pt>
                <c:pt idx="799">
                  <c:v>56.9</c:v>
                </c:pt>
                <c:pt idx="800">
                  <c:v>57</c:v>
                </c:pt>
                <c:pt idx="801">
                  <c:v>56.8</c:v>
                </c:pt>
                <c:pt idx="802">
                  <c:v>56.7</c:v>
                </c:pt>
                <c:pt idx="803">
                  <c:v>56.7</c:v>
                </c:pt>
                <c:pt idx="804">
                  <c:v>56.8</c:v>
                </c:pt>
                <c:pt idx="805">
                  <c:v>57</c:v>
                </c:pt>
                <c:pt idx="806">
                  <c:v>57.1</c:v>
                </c:pt>
                <c:pt idx="807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3E-45E3-A147-F3C98E06C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513760"/>
        <c:axId val="358525240"/>
      </c:lineChart>
      <c:catAx>
        <c:axId val="35851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525240"/>
        <c:crosses val="autoZero"/>
        <c:auto val="1"/>
        <c:lblAlgn val="ctr"/>
        <c:lblOffset val="100"/>
        <c:tickLblSkip val="60"/>
        <c:tickMarkSkip val="5"/>
        <c:noMultiLvlLbl val="0"/>
      </c:catAx>
      <c:valAx>
        <c:axId val="358525240"/>
        <c:scaling>
          <c:orientation val="minMax"/>
          <c:max val="9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513760"/>
        <c:crossesAt val="12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64424020952365"/>
          <c:y val="0.93418776499091472"/>
          <c:w val="0.56140590143273894"/>
          <c:h val="5.2137021333871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Age Cohorts</a:t>
            </a:r>
          </a:p>
          <a:p>
            <a:pPr>
              <a:defRPr/>
            </a:pPr>
            <a:r>
              <a:rPr lang="en-US" sz="1600" dirty="0"/>
              <a:t>2013-2017</a:t>
            </a:r>
            <a:r>
              <a:rPr lang="en-US" sz="1600" baseline="0" dirty="0"/>
              <a:t> ACS 5-Year estimates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Cats'!$A$2</c:f>
              <c:strCache>
                <c:ptCount val="1"/>
                <c:pt idx="0">
                  <c:v>Vermont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 Cats'!$B$1:$D$1</c:f>
              <c:strCache>
                <c:ptCount val="3"/>
                <c:pt idx="0">
                  <c:v>Under 20 years</c:v>
                </c:pt>
                <c:pt idx="1">
                  <c:v>21 to 64 years</c:v>
                </c:pt>
                <c:pt idx="2">
                  <c:v>65 years and over</c:v>
                </c:pt>
              </c:strCache>
            </c:strRef>
          </c:cat>
          <c:val>
            <c:numRef>
              <c:f>'Age Cats'!$B$2:$D$2</c:f>
              <c:numCache>
                <c:formatCode>0.0%</c:formatCode>
                <c:ptCount val="3"/>
                <c:pt idx="0">
                  <c:v>0.22531842545098266</c:v>
                </c:pt>
                <c:pt idx="1">
                  <c:v>0.59929783105680745</c:v>
                </c:pt>
                <c:pt idx="2">
                  <c:v>0.17538374349220986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19-4BEF-9845-87092C04F665}"/>
            </c:ext>
          </c:extLst>
        </c:ser>
        <c:ser>
          <c:idx val="1"/>
          <c:order val="1"/>
          <c:tx>
            <c:strRef>
              <c:f>'Age Cats'!$A$3</c:f>
              <c:strCache>
                <c:ptCount val="1"/>
                <c:pt idx="0">
                  <c:v>Bennington County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 Cats'!$B$1:$D$1</c:f>
              <c:strCache>
                <c:ptCount val="3"/>
                <c:pt idx="0">
                  <c:v>Under 20 years</c:v>
                </c:pt>
                <c:pt idx="1">
                  <c:v>21 to 64 years</c:v>
                </c:pt>
                <c:pt idx="2">
                  <c:v>65 years and over</c:v>
                </c:pt>
              </c:strCache>
            </c:strRef>
          </c:cat>
          <c:val>
            <c:numRef>
              <c:f>'Age Cats'!$B$3:$D$3</c:f>
              <c:numCache>
                <c:formatCode>0.0%</c:formatCode>
                <c:ptCount val="3"/>
                <c:pt idx="0">
                  <c:v>0.21967049425861207</c:v>
                </c:pt>
                <c:pt idx="1">
                  <c:v>0.56612303766572358</c:v>
                </c:pt>
                <c:pt idx="2">
                  <c:v>0.21420646807566429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19-4BEF-9845-87092C04F665}"/>
            </c:ext>
          </c:extLst>
        </c:ser>
        <c:ser>
          <c:idx val="2"/>
          <c:order val="2"/>
          <c:tx>
            <c:strRef>
              <c:f>'Age Cats'!$A$4</c:f>
              <c:strCache>
                <c:ptCount val="1"/>
                <c:pt idx="0">
                  <c:v>Windham County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36174D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 Cats'!$B$1:$D$1</c:f>
              <c:strCache>
                <c:ptCount val="3"/>
                <c:pt idx="0">
                  <c:v>Under 20 years</c:v>
                </c:pt>
                <c:pt idx="1">
                  <c:v>21 to 64 years</c:v>
                </c:pt>
                <c:pt idx="2">
                  <c:v>65 years and over</c:v>
                </c:pt>
              </c:strCache>
            </c:strRef>
          </c:cat>
          <c:val>
            <c:numRef>
              <c:f>'Age Cats'!$B$4:$D$4</c:f>
              <c:numCache>
                <c:formatCode>0.0%</c:formatCode>
                <c:ptCount val="3"/>
                <c:pt idx="0">
                  <c:v>0.20809101818517492</c:v>
                </c:pt>
                <c:pt idx="1">
                  <c:v>0.59002584694913685</c:v>
                </c:pt>
                <c:pt idx="2">
                  <c:v>0.20188313486568818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19-4BEF-9845-87092C04F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237928"/>
        <c:axId val="575243176"/>
      </c:barChart>
      <c:catAx>
        <c:axId val="57523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243176"/>
        <c:crosses val="autoZero"/>
        <c:auto val="1"/>
        <c:lblAlgn val="ctr"/>
        <c:lblOffset val="100"/>
        <c:noMultiLvlLbl val="0"/>
      </c:catAx>
      <c:valAx>
        <c:axId val="575243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23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Index</a:t>
            </a:r>
            <a:r>
              <a:rPr lang="en-US" sz="2800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Change in Population by Age Cohort</a:t>
            </a:r>
          </a:p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Windham</a:t>
            </a:r>
          </a:p>
          <a:p>
            <a:pPr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Year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2000 = 100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'County Pops 2000-16'!$B$186</c:f>
              <c:strCache>
                <c:ptCount val="1"/>
                <c:pt idx="0">
                  <c:v>0-19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4.6913113658215114E-2"/>
                  <c:y val="-3.6344650309136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FB-4BAA-A20B-0EA1814153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'County Pops 2000-16'!$C$185:$S$185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'County Pops 2000-16'!$C$186:$S$186</c:f>
              <c:numCache>
                <c:formatCode>0.0</c:formatCode>
                <c:ptCount val="17"/>
                <c:pt idx="0" formatCode="General">
                  <c:v>100</c:v>
                </c:pt>
                <c:pt idx="1">
                  <c:v>98.863044610310709</c:v>
                </c:pt>
                <c:pt idx="2">
                  <c:v>97.700052074292657</c:v>
                </c:pt>
                <c:pt idx="3">
                  <c:v>96.806110050338475</c:v>
                </c:pt>
                <c:pt idx="4">
                  <c:v>95.313313660822772</c:v>
                </c:pt>
                <c:pt idx="5">
                  <c:v>93.586182954348203</c:v>
                </c:pt>
                <c:pt idx="6">
                  <c:v>92.266967540357584</c:v>
                </c:pt>
                <c:pt idx="7">
                  <c:v>90.730775906960588</c:v>
                </c:pt>
                <c:pt idx="8">
                  <c:v>88.968929005381014</c:v>
                </c:pt>
                <c:pt idx="9">
                  <c:v>87.363304981773993</c:v>
                </c:pt>
                <c:pt idx="10">
                  <c:v>86.425967713938562</c:v>
                </c:pt>
                <c:pt idx="11">
                  <c:v>84.134698837007463</c:v>
                </c:pt>
                <c:pt idx="12">
                  <c:v>82.650581496268003</c:v>
                </c:pt>
                <c:pt idx="13">
                  <c:v>81.557021350459991</c:v>
                </c:pt>
                <c:pt idx="14">
                  <c:v>80.767227911820854</c:v>
                </c:pt>
                <c:pt idx="15">
                  <c:v>78.953306717583743</c:v>
                </c:pt>
                <c:pt idx="16">
                  <c:v>77.295608401319214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FB-4BAA-A20B-0EA1814153FE}"/>
            </c:ext>
          </c:extLst>
        </c:ser>
        <c:ser>
          <c:idx val="4"/>
          <c:order val="1"/>
          <c:tx>
            <c:strRef>
              <c:f>'County Pops 2000-16'!$B$187</c:f>
              <c:strCache>
                <c:ptCount val="1"/>
                <c:pt idx="0">
                  <c:v>20-34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4.3981044054576666E-2"/>
                  <c:y val="-1.8172325154568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FB-4BAA-A20B-0EA1814153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'County Pops 2000-16'!$C$185:$S$185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'County Pops 2000-16'!$C$187:$S$187</c:f>
              <c:numCache>
                <c:formatCode>0.0</c:formatCode>
                <c:ptCount val="17"/>
                <c:pt idx="0" formatCode="General">
                  <c:v>100</c:v>
                </c:pt>
                <c:pt idx="1">
                  <c:v>96.712211784799322</c:v>
                </c:pt>
                <c:pt idx="2">
                  <c:v>97.338457159123266</c:v>
                </c:pt>
                <c:pt idx="3">
                  <c:v>98.149729575861087</c:v>
                </c:pt>
                <c:pt idx="4">
                  <c:v>97.438087105038434</c:v>
                </c:pt>
                <c:pt idx="5">
                  <c:v>98.178195274693991</c:v>
                </c:pt>
                <c:pt idx="6">
                  <c:v>98.277825220609159</c:v>
                </c:pt>
                <c:pt idx="7">
                  <c:v>99.516083119840587</c:v>
                </c:pt>
                <c:pt idx="8">
                  <c:v>100.74010816965557</c:v>
                </c:pt>
                <c:pt idx="9">
                  <c:v>100.74010816965557</c:v>
                </c:pt>
                <c:pt idx="10">
                  <c:v>101.75064047822373</c:v>
                </c:pt>
                <c:pt idx="11">
                  <c:v>101.99259891830343</c:v>
                </c:pt>
                <c:pt idx="12">
                  <c:v>102.19185881013379</c:v>
                </c:pt>
                <c:pt idx="13">
                  <c:v>102.84656988329064</c:v>
                </c:pt>
                <c:pt idx="14">
                  <c:v>103.34471961286648</c:v>
                </c:pt>
                <c:pt idx="15">
                  <c:v>103.06006262453744</c:v>
                </c:pt>
                <c:pt idx="16">
                  <c:v>103.14545972103615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FB-4BAA-A20B-0EA1814153FE}"/>
            </c:ext>
          </c:extLst>
        </c:ser>
        <c:ser>
          <c:idx val="1"/>
          <c:order val="2"/>
          <c:tx>
            <c:strRef>
              <c:f>'County Pops 2000-16'!$B$188</c:f>
              <c:strCache>
                <c:ptCount val="1"/>
                <c:pt idx="0">
                  <c:v>35-64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4.104897445093833E-2"/>
                  <c:y val="-3.230635583034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FB-4BAA-A20B-0EA1814153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'County Pops 2000-16'!$C$185:$S$185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'County Pops 2000-16'!$C$188:$S$188</c:f>
              <c:numCache>
                <c:formatCode>0.0</c:formatCode>
                <c:ptCount val="17"/>
                <c:pt idx="0" formatCode="General">
                  <c:v>100</c:v>
                </c:pt>
                <c:pt idx="1">
                  <c:v>100.90792510900231</c:v>
                </c:pt>
                <c:pt idx="2">
                  <c:v>101.97999487047962</c:v>
                </c:pt>
                <c:pt idx="3">
                  <c:v>103.23672736599127</c:v>
                </c:pt>
                <c:pt idx="4">
                  <c:v>103.73429084380609</c:v>
                </c:pt>
                <c:pt idx="5">
                  <c:v>104.26776096434985</c:v>
                </c:pt>
                <c:pt idx="6">
                  <c:v>105.26801744036933</c:v>
                </c:pt>
                <c:pt idx="7">
                  <c:v>105.08848422672482</c:v>
                </c:pt>
                <c:pt idx="8">
                  <c:v>104.29340856629905</c:v>
                </c:pt>
                <c:pt idx="9">
                  <c:v>104.17030007694281</c:v>
                </c:pt>
                <c:pt idx="10">
                  <c:v>103.81636317004359</c:v>
                </c:pt>
                <c:pt idx="11">
                  <c:v>102.36983842010771</c:v>
                </c:pt>
                <c:pt idx="12">
                  <c:v>100.23082841754297</c:v>
                </c:pt>
                <c:pt idx="13">
                  <c:v>98.348294434470375</c:v>
                </c:pt>
                <c:pt idx="14">
                  <c:v>96.029751218261097</c:v>
                </c:pt>
                <c:pt idx="15">
                  <c:v>94.234419081815844</c:v>
                </c:pt>
                <c:pt idx="16">
                  <c:v>92.187740446268279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FB-4BAA-A20B-0EA1814153FE}"/>
            </c:ext>
          </c:extLst>
        </c:ser>
        <c:ser>
          <c:idx val="0"/>
          <c:order val="3"/>
          <c:tx>
            <c:strRef>
              <c:f>'County Pops 2000-16'!$B$189</c:f>
              <c:strCache>
                <c:ptCount val="1"/>
                <c:pt idx="0">
                  <c:v>65+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4.251500925275755E-2"/>
                  <c:y val="-2.4229766872757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FB-4BAA-A20B-0EA1814153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'County Pops 2000-16'!$C$185:$S$185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'County Pops 2000-16'!$C$189:$S$189</c:f>
              <c:numCache>
                <c:formatCode>0.0</c:formatCode>
                <c:ptCount val="17"/>
                <c:pt idx="0" formatCode="General">
                  <c:v>100</c:v>
                </c:pt>
                <c:pt idx="1">
                  <c:v>99.465413899238627</c:v>
                </c:pt>
                <c:pt idx="2">
                  <c:v>99.546411793293373</c:v>
                </c:pt>
                <c:pt idx="3">
                  <c:v>100.06479831524379</c:v>
                </c:pt>
                <c:pt idx="4">
                  <c:v>100.27539283978616</c:v>
                </c:pt>
                <c:pt idx="5">
                  <c:v>100.0971974728657</c:v>
                </c:pt>
                <c:pt idx="6">
                  <c:v>102.57573303094118</c:v>
                </c:pt>
                <c:pt idx="7">
                  <c:v>105.4754576381014</c:v>
                </c:pt>
                <c:pt idx="8">
                  <c:v>109.28235865867488</c:v>
                </c:pt>
                <c:pt idx="9">
                  <c:v>113.21885630973594</c:v>
                </c:pt>
                <c:pt idx="10">
                  <c:v>116.10238133808521</c:v>
                </c:pt>
                <c:pt idx="11">
                  <c:v>120.67066256277337</c:v>
                </c:pt>
                <c:pt idx="12">
                  <c:v>125.417139154382</c:v>
                </c:pt>
                <c:pt idx="13">
                  <c:v>130.58480479507531</c:v>
                </c:pt>
                <c:pt idx="14">
                  <c:v>136.49765106107242</c:v>
                </c:pt>
                <c:pt idx="15">
                  <c:v>140.56374534262108</c:v>
                </c:pt>
                <c:pt idx="16">
                  <c:v>146.12020087477725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BFB-4BAA-A20B-0EA181415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694464"/>
        <c:axId val="596705288"/>
      </c:lineChart>
      <c:catAx>
        <c:axId val="5966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705288"/>
        <c:crosses val="autoZero"/>
        <c:auto val="1"/>
        <c:lblAlgn val="ctr"/>
        <c:lblOffset val="100"/>
        <c:tickLblSkip val="2"/>
        <c:noMultiLvlLbl val="0"/>
      </c:catAx>
      <c:valAx>
        <c:axId val="59670528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69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Index</a:t>
            </a:r>
            <a:r>
              <a:rPr lang="en-US" sz="2800" baseline="0">
                <a:solidFill>
                  <a:schemeClr val="tx1">
                    <a:lumMod val="95000"/>
                    <a:lumOff val="5000"/>
                  </a:schemeClr>
                </a:solidFill>
              </a:rPr>
              <a:t> of Change in Population by Age Cohort</a:t>
            </a:r>
          </a:p>
          <a:p>
            <a:pPr>
              <a:defRPr/>
            </a:pPr>
            <a:r>
              <a:rPr lang="en-US" sz="1200">
                <a:solidFill>
                  <a:schemeClr val="tx1">
                    <a:lumMod val="95000"/>
                    <a:lumOff val="5000"/>
                  </a:schemeClr>
                </a:solidFill>
              </a:rPr>
              <a:t>Bennington</a:t>
            </a:r>
            <a:r>
              <a:rPr lang="en-US" sz="1200" baseline="0">
                <a:solidFill>
                  <a:schemeClr val="tx1">
                    <a:lumMod val="95000"/>
                    <a:lumOff val="5000"/>
                  </a:schemeClr>
                </a:solidFill>
              </a:rPr>
              <a:t> County</a:t>
            </a:r>
          </a:p>
          <a:p>
            <a:pPr>
              <a:defRPr/>
            </a:pPr>
            <a:r>
              <a:rPr lang="en-US" sz="1200">
                <a:solidFill>
                  <a:schemeClr val="tx1">
                    <a:lumMod val="95000"/>
                    <a:lumOff val="5000"/>
                  </a:schemeClr>
                </a:solidFill>
              </a:rPr>
              <a:t>Year</a:t>
            </a:r>
            <a:r>
              <a:rPr lang="en-US" sz="1200" baseline="0">
                <a:solidFill>
                  <a:schemeClr val="tx1">
                    <a:lumMod val="95000"/>
                    <a:lumOff val="5000"/>
                  </a:schemeClr>
                </a:solidFill>
              </a:rPr>
              <a:t> 2000 = 100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'County Pops 2000-16'!$B$43</c:f>
              <c:strCache>
                <c:ptCount val="1"/>
                <c:pt idx="0">
                  <c:v>0-19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5.4191922209046915E-2"/>
                  <c:y val="3.028720859094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30-4EA9-B28C-BFB07D49F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'County Pops 2000-16'!$C$42:$S$42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'County Pops 2000-16'!$C$43:$S$43</c:f>
              <c:numCache>
                <c:formatCode>0.0</c:formatCode>
                <c:ptCount val="17"/>
                <c:pt idx="0" formatCode="General">
                  <c:v>100</c:v>
                </c:pt>
                <c:pt idx="1">
                  <c:v>99.340953557821038</c:v>
                </c:pt>
                <c:pt idx="2">
                  <c:v>98.856966326845836</c:v>
                </c:pt>
                <c:pt idx="3">
                  <c:v>97.610956647101219</c:v>
                </c:pt>
                <c:pt idx="4">
                  <c:v>95.901554937699515</c:v>
                </c:pt>
                <c:pt idx="5">
                  <c:v>94.305426835547308</c:v>
                </c:pt>
                <c:pt idx="6">
                  <c:v>93.831737205231178</c:v>
                </c:pt>
                <c:pt idx="7">
                  <c:v>91.998764287920906</c:v>
                </c:pt>
                <c:pt idx="8">
                  <c:v>91.473586654309543</c:v>
                </c:pt>
                <c:pt idx="9">
                  <c:v>90.258469776542057</c:v>
                </c:pt>
                <c:pt idx="10">
                  <c:v>89.506744928431687</c:v>
                </c:pt>
                <c:pt idx="11">
                  <c:v>88.02389043352899</c:v>
                </c:pt>
                <c:pt idx="12">
                  <c:v>86.849963958397694</c:v>
                </c:pt>
                <c:pt idx="13">
                  <c:v>84.934610235815057</c:v>
                </c:pt>
                <c:pt idx="14">
                  <c:v>83.85336216661517</c:v>
                </c:pt>
                <c:pt idx="15">
                  <c:v>82.504376480280101</c:v>
                </c:pt>
                <c:pt idx="16">
                  <c:v>82.257234064462978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30-4EA9-B28C-BFB07D49FD8D}"/>
            </c:ext>
          </c:extLst>
        </c:ser>
        <c:ser>
          <c:idx val="4"/>
          <c:order val="1"/>
          <c:tx>
            <c:strRef>
              <c:f>'County Pops 2000-16'!$B$44</c:f>
              <c:strCache>
                <c:ptCount val="1"/>
                <c:pt idx="0">
                  <c:v>20-34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6.2979801486189535E-2"/>
                  <c:y val="-1.009573619698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30-4EA9-B28C-BFB07D49F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'County Pops 2000-16'!$C$42:$S$42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'County Pops 2000-16'!$C$44:$S$44</c:f>
              <c:numCache>
                <c:formatCode>0.0</c:formatCode>
                <c:ptCount val="17"/>
                <c:pt idx="0" formatCode="General">
                  <c:v>100</c:v>
                </c:pt>
                <c:pt idx="1">
                  <c:v>97.722960151802653</c:v>
                </c:pt>
                <c:pt idx="2">
                  <c:v>96.636191133344823</c:v>
                </c:pt>
                <c:pt idx="3">
                  <c:v>95.514921511126445</c:v>
                </c:pt>
                <c:pt idx="4">
                  <c:v>94.859410039675694</c:v>
                </c:pt>
                <c:pt idx="5">
                  <c:v>93.824391926858723</c:v>
                </c:pt>
                <c:pt idx="6">
                  <c:v>93.789891323098146</c:v>
                </c:pt>
                <c:pt idx="7">
                  <c:v>93.410384681731927</c:v>
                </c:pt>
                <c:pt idx="8">
                  <c:v>92.703122304640331</c:v>
                </c:pt>
                <c:pt idx="9">
                  <c:v>94.962911850957383</c:v>
                </c:pt>
                <c:pt idx="10">
                  <c:v>95.307917888563054</c:v>
                </c:pt>
                <c:pt idx="11">
                  <c:v>96.515439020182853</c:v>
                </c:pt>
                <c:pt idx="12">
                  <c:v>96.325685699499743</c:v>
                </c:pt>
                <c:pt idx="13">
                  <c:v>98.895980679661903</c:v>
                </c:pt>
                <c:pt idx="14">
                  <c:v>98.826979472140764</c:v>
                </c:pt>
                <c:pt idx="15">
                  <c:v>100.08625150940142</c:v>
                </c:pt>
                <c:pt idx="16">
                  <c:v>100.75901328273244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30-4EA9-B28C-BFB07D49FD8D}"/>
            </c:ext>
          </c:extLst>
        </c:ser>
        <c:ser>
          <c:idx val="0"/>
          <c:order val="2"/>
          <c:tx>
            <c:strRef>
              <c:f>'County Pops 2000-16'!$B$45</c:f>
              <c:strCache>
                <c:ptCount val="1"/>
                <c:pt idx="0">
                  <c:v>35-64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2.3434344739047163E-2"/>
                  <c:y val="2.2210619633361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30-4EA9-B28C-BFB07D49F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'County Pops 2000-16'!$C$42:$S$42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'County Pops 2000-16'!$C$45:$S$45</c:f>
              <c:numCache>
                <c:formatCode>0.0</c:formatCode>
                <c:ptCount val="17"/>
                <c:pt idx="0" formatCode="General">
                  <c:v>100</c:v>
                </c:pt>
                <c:pt idx="1">
                  <c:v>100.90736993276323</c:v>
                </c:pt>
                <c:pt idx="2">
                  <c:v>102.26516091128663</c:v>
                </c:pt>
                <c:pt idx="3">
                  <c:v>103.09419674913507</c:v>
                </c:pt>
                <c:pt idx="4">
                  <c:v>103.57725700110973</c:v>
                </c:pt>
                <c:pt idx="5">
                  <c:v>104.13865134799923</c:v>
                </c:pt>
                <c:pt idx="6">
                  <c:v>104.60212807624518</c:v>
                </c:pt>
                <c:pt idx="7">
                  <c:v>104.88935309093283</c:v>
                </c:pt>
                <c:pt idx="8">
                  <c:v>104.98074286833344</c:v>
                </c:pt>
                <c:pt idx="9">
                  <c:v>104.31490306155754</c:v>
                </c:pt>
                <c:pt idx="10">
                  <c:v>103.87753769828319</c:v>
                </c:pt>
                <c:pt idx="11">
                  <c:v>102.13460408642862</c:v>
                </c:pt>
                <c:pt idx="12">
                  <c:v>100.47000456948886</c:v>
                </c:pt>
                <c:pt idx="13">
                  <c:v>98.766238005091708</c:v>
                </c:pt>
                <c:pt idx="14">
                  <c:v>96.853580520921739</c:v>
                </c:pt>
                <c:pt idx="15">
                  <c:v>95.35217703505451</c:v>
                </c:pt>
                <c:pt idx="16">
                  <c:v>93.707161041843463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D30-4EA9-B28C-BFB07D49FD8D}"/>
            </c:ext>
          </c:extLst>
        </c:ser>
        <c:ser>
          <c:idx val="1"/>
          <c:order val="3"/>
          <c:tx>
            <c:strRef>
              <c:f>'County Pops 2000-16'!$B$46</c:f>
              <c:strCache>
                <c:ptCount val="1"/>
                <c:pt idx="0">
                  <c:v>65+</c:v>
                </c:pt>
              </c:strCache>
            </c:strRef>
          </c:tx>
          <c:spPr>
            <a:ln w="28575" cap="rnd" cmpd="sng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2.4898991285237725E-2"/>
                  <c:y val="-3.028720859094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30-4EA9-B28C-BFB07D49F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'County Pops 2000-16'!$C$42:$S$42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'County Pops 2000-16'!$C$46:$S$46</c:f>
              <c:numCache>
                <c:formatCode>0.0</c:formatCode>
                <c:ptCount val="17"/>
                <c:pt idx="0" formatCode="General">
                  <c:v>100</c:v>
                </c:pt>
                <c:pt idx="1">
                  <c:v>100.59996756932057</c:v>
                </c:pt>
                <c:pt idx="2">
                  <c:v>101.13507377979569</c:v>
                </c:pt>
                <c:pt idx="3">
                  <c:v>101.73504134911626</c:v>
                </c:pt>
                <c:pt idx="4">
                  <c:v>103.50251337765526</c:v>
                </c:pt>
                <c:pt idx="5">
                  <c:v>103.94032754986218</c:v>
                </c:pt>
                <c:pt idx="6">
                  <c:v>106.275336468299</c:v>
                </c:pt>
                <c:pt idx="7">
                  <c:v>107.99416247770391</c:v>
                </c:pt>
                <c:pt idx="8">
                  <c:v>110.73455488892492</c:v>
                </c:pt>
                <c:pt idx="9">
                  <c:v>111.90205934814334</c:v>
                </c:pt>
                <c:pt idx="10">
                  <c:v>113.42630128101183</c:v>
                </c:pt>
                <c:pt idx="11">
                  <c:v>116.4423544673261</c:v>
                </c:pt>
                <c:pt idx="12">
                  <c:v>118.17739581644236</c:v>
                </c:pt>
                <c:pt idx="13">
                  <c:v>122.39338414139776</c:v>
                </c:pt>
                <c:pt idx="14">
                  <c:v>125.44186800713474</c:v>
                </c:pt>
                <c:pt idx="15">
                  <c:v>128.03632236095345</c:v>
                </c:pt>
                <c:pt idx="16">
                  <c:v>129.83622506891518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D30-4EA9-B28C-BFB07D49F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694464"/>
        <c:axId val="596705288"/>
      </c:lineChart>
      <c:catAx>
        <c:axId val="5966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705288"/>
        <c:crosses val="autoZero"/>
        <c:auto val="1"/>
        <c:lblAlgn val="ctr"/>
        <c:lblOffset val="100"/>
        <c:tickLblSkip val="2"/>
        <c:noMultiLvlLbl val="0"/>
      </c:catAx>
      <c:valAx>
        <c:axId val="59670528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69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62CCE-F683-44E0-B208-69053971BB17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E3150-AA0C-4818-B60E-6BBF2E47A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14.6 20.3 national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E3150-AA0C-4818-B60E-6BBF2E47A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Source: 
U.S. Bureau of Labor Statistics
Release: 
Employment Situation
Units: 
Percent, Not Seasonally Adjusted
Frequency: 
          Monthly
The series comes from the 'Current Population Survey (Household Survey)'The source code is: LNU01300012
U.S. Bureau of Labor Statistics, 
      Civilian Labor Force Participation Rate: 16 to 19 years [LNU01300012], 
      retrieved from FRED, 
      Federal Reserve Bank of St. Louis; 
      https://fred.stlouisfed.org/series/LNU01300012, 
      June 20, 2017.
</a:t>
            </a:r>
          </a:p>
        </p:txBody>
      </p:sp>
    </p:spTree>
    <p:extLst>
      <p:ext uri="{BB962C8B-B14F-4D97-AF65-F5344CB8AC3E}">
        <p14:creationId xmlns:p14="http://schemas.microsoft.com/office/powerpoint/2010/main" val="169144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8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9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88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11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876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3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2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1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8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D51E28C-5E65-4CB1-8EDC-0D7CB5466B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38" y="5723609"/>
            <a:ext cx="2601913" cy="900113"/>
          </a:xfrm>
          <a:prstGeom prst="rect">
            <a:avLst/>
          </a:prstGeom>
          <a:solidFill>
            <a:srgbClr val="007736"/>
          </a:solidFill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14FF85-052A-4909-90D1-5739242D8DF3}"/>
              </a:ext>
            </a:extLst>
          </p:cNvPr>
          <p:cNvSpPr/>
          <p:nvPr userDrawn="1"/>
        </p:nvSpPr>
        <p:spPr>
          <a:xfrm>
            <a:off x="1" y="6497054"/>
            <a:ext cx="8213559" cy="360947"/>
          </a:xfrm>
          <a:prstGeom prst="rect">
            <a:avLst/>
          </a:prstGeom>
          <a:solidFill>
            <a:srgbClr val="007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F85128-3320-41CD-8735-01EEEE41F309}"/>
              </a:ext>
            </a:extLst>
          </p:cNvPr>
          <p:cNvSpPr/>
          <p:nvPr userDrawn="1"/>
        </p:nvSpPr>
        <p:spPr>
          <a:xfrm>
            <a:off x="8213559" y="6497054"/>
            <a:ext cx="3978443" cy="36094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326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ea1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fred.stlouisfed.org/graph/?g=e9Y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F304-2D60-4C06-940E-94632201E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br>
              <a:rPr lang="en-US" dirty="0"/>
            </a:br>
            <a:r>
              <a:rPr lang="en-US" dirty="0">
                <a:latin typeface="+mn-lt"/>
              </a:rPr>
              <a:t>The Southern Vermont Economy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9B8F9-F5FB-45A8-8812-F5503D93FA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Trends in the labor market and demographics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375FE5D-2DCE-4374-AC8D-00538E655A14}"/>
              </a:ext>
            </a:extLst>
          </p:cNvPr>
          <p:cNvSpPr txBox="1">
            <a:spLocks/>
          </p:cNvSpPr>
          <p:nvPr/>
        </p:nvSpPr>
        <p:spPr>
          <a:xfrm>
            <a:off x="3124200" y="14478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57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FE06063-4577-421E-A440-879C5B7C4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765723"/>
              </p:ext>
            </p:extLst>
          </p:nvPr>
        </p:nvGraphicFramePr>
        <p:xfrm>
          <a:off x="1648665" y="133051"/>
          <a:ext cx="8894669" cy="578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D259A5-943B-4F1B-8D28-50EBA6FE7B49}"/>
              </a:ext>
            </a:extLst>
          </p:cNvPr>
          <p:cNvSpPr txBox="1"/>
          <p:nvPr/>
        </p:nvSpPr>
        <p:spPr>
          <a:xfrm>
            <a:off x="1648665" y="5919537"/>
            <a:ext cx="534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Area Unemployment Statistics / VDoL</a:t>
            </a:r>
          </a:p>
        </p:txBody>
      </p:sp>
    </p:spTree>
    <p:extLst>
      <p:ext uri="{BB962C8B-B14F-4D97-AF65-F5344CB8AC3E}">
        <p14:creationId xmlns:p14="http://schemas.microsoft.com/office/powerpoint/2010/main" val="42375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7CC4-DEE1-4EBA-B560-5F885877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92200"/>
          </a:xfrm>
        </p:spPr>
        <p:txBody>
          <a:bodyPr/>
          <a:lstStyle/>
          <a:p>
            <a:pPr algn="ctr"/>
            <a:r>
              <a:rPr lang="en-US" sz="3733" b="1" dirty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Change in Labor Force from Modern Peak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6E2AA6-1ECC-420D-B4CF-E0EBF1BC592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048000" y="993357"/>
          <a:ext cx="6095999" cy="4871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340">
                  <a:extLst>
                    <a:ext uri="{9D8B030D-6E8A-4147-A177-3AD203B41FA5}">
                      <a16:colId xmlns:a16="http://schemas.microsoft.com/office/drawing/2014/main" val="2551311906"/>
                    </a:ext>
                  </a:extLst>
                </a:gridCol>
                <a:gridCol w="2095171">
                  <a:extLst>
                    <a:ext uri="{9D8B030D-6E8A-4147-A177-3AD203B41FA5}">
                      <a16:colId xmlns:a16="http://schemas.microsoft.com/office/drawing/2014/main" val="1732805958"/>
                    </a:ext>
                  </a:extLst>
                </a:gridCol>
                <a:gridCol w="2428488">
                  <a:extLst>
                    <a:ext uri="{9D8B030D-6E8A-4147-A177-3AD203B41FA5}">
                      <a16:colId xmlns:a16="http://schemas.microsoft.com/office/drawing/2014/main" val="1930286181"/>
                    </a:ext>
                  </a:extLst>
                </a:gridCol>
              </a:tblGrid>
              <a:tr h="661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County </a:t>
                      </a:r>
                      <a:endParaRPr lang="en-US" sz="21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Recent Peak Labor Force</a:t>
                      </a:r>
                      <a:endParaRPr lang="en-US" sz="2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Percent Change from Peak</a:t>
                      </a:r>
                      <a:endParaRPr lang="en-US" sz="2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ctr"/>
                </a:tc>
                <a:extLst>
                  <a:ext uri="{0D108BD9-81ED-4DB2-BD59-A6C34878D82A}">
                    <a16:rowId xmlns:a16="http://schemas.microsoft.com/office/drawing/2014/main" val="3837317777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Essex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2009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-19.23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extLst>
                  <a:ext uri="{0D108BD9-81ED-4DB2-BD59-A6C34878D82A}">
                    <a16:rowId xmlns:a16="http://schemas.microsoft.com/office/drawing/2014/main" val="2837654513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Rutland 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2006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-14.35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extLst>
                  <a:ext uri="{0D108BD9-81ED-4DB2-BD59-A6C34878D82A}">
                    <a16:rowId xmlns:a16="http://schemas.microsoft.com/office/drawing/2014/main" val="159708847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Caledonia 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2006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-13.17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extLst>
                  <a:ext uri="{0D108BD9-81ED-4DB2-BD59-A6C34878D82A}">
                    <a16:rowId xmlns:a16="http://schemas.microsoft.com/office/drawing/2014/main" val="1649758034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Bennington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2009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-10.6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extLst>
                  <a:ext uri="{0D108BD9-81ED-4DB2-BD59-A6C34878D82A}">
                    <a16:rowId xmlns:a16="http://schemas.microsoft.com/office/drawing/2014/main" val="3691993251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Windsor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2009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-12.15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extLst>
                  <a:ext uri="{0D108BD9-81ED-4DB2-BD59-A6C34878D82A}">
                    <a16:rowId xmlns:a16="http://schemas.microsoft.com/office/drawing/2014/main" val="2231226568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Lamoille 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2009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-10.15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extLst>
                  <a:ext uri="{0D108BD9-81ED-4DB2-BD59-A6C34878D82A}">
                    <a16:rowId xmlns:a16="http://schemas.microsoft.com/office/drawing/2014/main" val="197623918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Windham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2010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-9.76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extLst>
                  <a:ext uri="{0D108BD9-81ED-4DB2-BD59-A6C34878D82A}">
                    <a16:rowId xmlns:a16="http://schemas.microsoft.com/office/drawing/2014/main" val="679177484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Grand Isle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2008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-6.51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extLst>
                  <a:ext uri="{0D108BD9-81ED-4DB2-BD59-A6C34878D82A}">
                    <a16:rowId xmlns:a16="http://schemas.microsoft.com/office/drawing/2014/main" val="4021367566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Orleans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2009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-5.94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extLst>
                  <a:ext uri="{0D108BD9-81ED-4DB2-BD59-A6C34878D82A}">
                    <a16:rowId xmlns:a16="http://schemas.microsoft.com/office/drawing/2014/main" val="21863691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Addison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2009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-4.88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extLst>
                  <a:ext uri="{0D108BD9-81ED-4DB2-BD59-A6C34878D82A}">
                    <a16:rowId xmlns:a16="http://schemas.microsoft.com/office/drawing/2014/main" val="675004920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Orange 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2010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-4.73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extLst>
                  <a:ext uri="{0D108BD9-81ED-4DB2-BD59-A6C34878D82A}">
                    <a16:rowId xmlns:a16="http://schemas.microsoft.com/office/drawing/2014/main" val="3117866164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Washington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2011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-2.12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extLst>
                  <a:ext uri="{0D108BD9-81ED-4DB2-BD59-A6C34878D82A}">
                    <a16:rowId xmlns:a16="http://schemas.microsoft.com/office/drawing/2014/main" val="3062045221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Franklin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2011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-1.71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extLst>
                  <a:ext uri="{0D108BD9-81ED-4DB2-BD59-A6C34878D82A}">
                    <a16:rowId xmlns:a16="http://schemas.microsoft.com/office/drawing/2014/main" val="4209485516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Chittenden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2012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-0.2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147" marR="11147" marT="11147" marB="0" anchor="b"/>
                </a:tc>
                <a:extLst>
                  <a:ext uri="{0D108BD9-81ED-4DB2-BD59-A6C34878D82A}">
                    <a16:rowId xmlns:a16="http://schemas.microsoft.com/office/drawing/2014/main" val="34421357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7048EA-1E50-4FD2-826B-FDFA5FCDAAB5}"/>
              </a:ext>
            </a:extLst>
          </p:cNvPr>
          <p:cNvSpPr txBox="1"/>
          <p:nvPr/>
        </p:nvSpPr>
        <p:spPr>
          <a:xfrm>
            <a:off x="0" y="6179492"/>
            <a:ext cx="534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Area Unemployment Statistics / VDoL</a:t>
            </a:r>
          </a:p>
        </p:txBody>
      </p:sp>
    </p:spTree>
    <p:extLst>
      <p:ext uri="{BB962C8B-B14F-4D97-AF65-F5344CB8AC3E}">
        <p14:creationId xmlns:p14="http://schemas.microsoft.com/office/powerpoint/2010/main" val="417944326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D69559B-7B28-45C9-B862-CCECB64EA29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12800" y="280989"/>
          <a:ext cx="10566400" cy="61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6199227"/>
            <a:ext cx="5138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Source: Bureau of Labor Statistics, Local Area Unemployment Statistics Program</a:t>
            </a:r>
          </a:p>
        </p:txBody>
      </p:sp>
    </p:spTree>
    <p:extLst>
      <p:ext uri="{BB962C8B-B14F-4D97-AF65-F5344CB8AC3E}">
        <p14:creationId xmlns:p14="http://schemas.microsoft.com/office/powerpoint/2010/main" val="168313106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95250"/>
          <a:ext cx="8667750" cy="6286500"/>
          <a:chOff x="381000" y="95250"/>
          <a:chExt cx="8667750" cy="6286500"/>
        </a:xfrm>
      </p:grpSpPr>
      <p:pic>
        <p:nvPicPr>
          <p:cNvPr id="3" name="FRED Graph Chart" descr="FRED Graph">
            <a:hlinkClick r:id="rId3" tooltip="View this chart in your browser. 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208" y="762037"/>
            <a:ext cx="7513583" cy="5067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95251"/>
            <a:ext cx="7620000" cy="338554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algn="ctr" fontAlgn="base"/>
            <a:r>
              <a:rPr lang="en-US" sz="1600">
                <a:solidFill>
                  <a:srgbClr val="333333">
                    <a:alpha val="20000"/>
                  </a:srgbClr>
                </a:solidFill>
                <a:latin typeface="Calibri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0251" y="32893"/>
            <a:ext cx="819150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733" b="1" dirty="0">
                <a:solidFill>
                  <a:schemeClr val="tx2">
                    <a:lumMod val="75000"/>
                  </a:schemeClr>
                </a:solidFill>
              </a:rPr>
              <a:t>U.S. Labor Force Participation: 16-19</a:t>
            </a:r>
            <a:endParaRPr lang="en-US" sz="3733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6098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450569"/>
            <a:ext cx="9855200" cy="397816"/>
          </a:xfrm>
        </p:spPr>
        <p:txBody>
          <a:bodyPr>
            <a:noAutofit/>
          </a:bodyPr>
          <a:lstStyle/>
          <a:p>
            <a:pPr algn="ctr"/>
            <a:r>
              <a:rPr lang="en-US" sz="3733" b="1" dirty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</a:rPr>
              <a:t>U.S .Labor Force Participation: 25-54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585471"/>
            <a:ext cx="7886700" cy="39045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FRED Graph Chart" descr="FRED Graph">
            <a:hlinkClick r:id="rId2" tooltip="View this chart in your browser. 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641" y="848385"/>
            <a:ext cx="7574718" cy="50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2889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F304-2D60-4C06-940E-94632201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412" y="2284413"/>
            <a:ext cx="7886700" cy="2852737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375FE5D-2DCE-4374-AC8D-00538E655A14}"/>
              </a:ext>
            </a:extLst>
          </p:cNvPr>
          <p:cNvSpPr txBox="1">
            <a:spLocks/>
          </p:cNvSpPr>
          <p:nvPr/>
        </p:nvSpPr>
        <p:spPr>
          <a:xfrm>
            <a:off x="3124200" y="14478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A2D25FC-9886-4198-B421-F50FF7D6B9DB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1057480"/>
            <a:ext cx="7986712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Char char="-"/>
              <a:defRPr/>
            </a:pPr>
            <a:endParaRPr lang="en-US" sz="2400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8EF4E01-6061-4945-96AA-ED7EC5280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228230"/>
              </p:ext>
            </p:extLst>
          </p:nvPr>
        </p:nvGraphicFramePr>
        <p:xfrm>
          <a:off x="2102644" y="428018"/>
          <a:ext cx="7986711" cy="4982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44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F304-2D60-4C06-940E-94632201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412" y="2284413"/>
            <a:ext cx="7886700" cy="2852737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375FE5D-2DCE-4374-AC8D-00538E655A14}"/>
              </a:ext>
            </a:extLst>
          </p:cNvPr>
          <p:cNvSpPr txBox="1">
            <a:spLocks/>
          </p:cNvSpPr>
          <p:nvPr/>
        </p:nvSpPr>
        <p:spPr>
          <a:xfrm>
            <a:off x="3124200" y="14478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31386D-DC5C-4461-8356-88FB4CFF0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38789"/>
              </p:ext>
            </p:extLst>
          </p:nvPr>
        </p:nvGraphicFramePr>
        <p:xfrm>
          <a:off x="1764588" y="0"/>
          <a:ext cx="8662823" cy="628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68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39537CA-E23E-405A-8FE5-DC54A26BD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38667"/>
              </p:ext>
            </p:extLst>
          </p:nvPr>
        </p:nvGraphicFramePr>
        <p:xfrm>
          <a:off x="1760483" y="0"/>
          <a:ext cx="8671034" cy="628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4389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F304-2D60-4C06-940E-94632201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AE3F2-5941-4D30-916E-E7112B417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818021"/>
            <a:ext cx="10515600" cy="202130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Kevin Stapleton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Vermont Department of Labor</a:t>
            </a:r>
          </a:p>
          <a:p>
            <a:r>
              <a:rPr lang="en-US" sz="2400" dirty="0">
                <a:solidFill>
                  <a:schemeClr val="tx1"/>
                </a:solidFill>
              </a:rPr>
              <a:t>5 Green Mountain Drive Montpelier VT </a:t>
            </a:r>
          </a:p>
          <a:p>
            <a:r>
              <a:rPr lang="en-US" sz="2400" dirty="0">
                <a:solidFill>
                  <a:schemeClr val="tx1"/>
                </a:solidFill>
              </a:rPr>
              <a:t>802 828 3868</a:t>
            </a:r>
          </a:p>
          <a:p>
            <a:r>
              <a:rPr lang="en-US" sz="2400" dirty="0">
                <a:solidFill>
                  <a:schemeClr val="tx1"/>
                </a:solidFill>
              </a:rPr>
              <a:t>Kevin.Stapleton@Vermont.gov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375FE5D-2DCE-4374-AC8D-00538E655A14}"/>
              </a:ext>
            </a:extLst>
          </p:cNvPr>
          <p:cNvSpPr txBox="1">
            <a:spLocks/>
          </p:cNvSpPr>
          <p:nvPr/>
        </p:nvSpPr>
        <p:spPr>
          <a:xfrm>
            <a:off x="844549" y="7683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Thanks!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A2D25FC-9886-4198-B421-F50FF7D6B9DB}"/>
              </a:ext>
            </a:extLst>
          </p:cNvPr>
          <p:cNvSpPr txBox="1">
            <a:spLocks noChangeArrowheads="1"/>
          </p:cNvSpPr>
          <p:nvPr/>
        </p:nvSpPr>
        <p:spPr>
          <a:xfrm>
            <a:off x="4205288" y="773861"/>
            <a:ext cx="7986712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Char char="-"/>
              <a:defRPr/>
            </a:pPr>
            <a:endParaRPr lang="en-US" sz="24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41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F304-2D60-4C06-940E-94632201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77" y="53726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+mn-lt"/>
              </a:rPr>
              <a:t>The Economic &amp; Labor Market Information Division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04FA3-D17B-4C96-BDBA-6E66A888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826"/>
            <a:ext cx="10515600" cy="3132348"/>
          </a:xfrm>
        </p:spPr>
        <p:txBody>
          <a:bodyPr/>
          <a:lstStyle/>
          <a:p>
            <a:pPr marL="800100" lvl="1" indent="-342900" fontAlgn="auto">
              <a:spcAft>
                <a:spcPts val="0"/>
              </a:spcAft>
              <a:defRPr/>
            </a:pPr>
            <a:r>
              <a:rPr lang="en-US" dirty="0"/>
              <a:t>Housed in the Vermont Department of Labor</a:t>
            </a:r>
          </a:p>
          <a:p>
            <a:pPr marL="800100" lvl="1" indent="-342900" fontAlgn="auto">
              <a:spcAft>
                <a:spcPts val="0"/>
              </a:spcAft>
              <a:defRPr/>
            </a:pPr>
            <a:r>
              <a:rPr lang="en-US" dirty="0"/>
              <a:t>State partner to the Federal Government</a:t>
            </a:r>
          </a:p>
          <a:p>
            <a:pPr marL="800100" lvl="1" indent="-342900" fontAlgn="auto">
              <a:spcAft>
                <a:spcPts val="0"/>
              </a:spcAft>
              <a:defRPr/>
            </a:pPr>
            <a:r>
              <a:rPr lang="en-US" dirty="0"/>
              <a:t>100% federally funded </a:t>
            </a:r>
          </a:p>
          <a:p>
            <a:pPr marL="1200150" lvl="2" indent="-342900" fontAlgn="auto">
              <a:spcAft>
                <a:spcPts val="0"/>
              </a:spcAft>
              <a:defRPr/>
            </a:pPr>
            <a:r>
              <a:rPr lang="en-US" dirty="0"/>
              <a:t>Thank you to the USDOL Employment &amp; Training Administration!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dirty="0"/>
              <a:t>Purpose: to produce, explain and disseminate economic data for the benefit of the State of Vermont, educational institutes, employers, students, job-seekers, researchers, and the general public.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0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F304-2D60-4C06-940E-94632201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F85B9-C680-4821-92F9-D0964A6F0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Top Line indicators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Changes in Labor Force</a:t>
            </a:r>
          </a:p>
          <a:p>
            <a:endParaRPr lang="en-US" sz="2400" dirty="0"/>
          </a:p>
          <a:p>
            <a:r>
              <a:rPr lang="en-US" sz="2400" dirty="0"/>
              <a:t>Population Dynamics</a:t>
            </a:r>
          </a:p>
          <a:p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375FE5D-2DCE-4374-AC8D-00538E655A14}"/>
              </a:ext>
            </a:extLst>
          </p:cNvPr>
          <p:cNvSpPr txBox="1">
            <a:spLocks/>
          </p:cNvSpPr>
          <p:nvPr/>
        </p:nvSpPr>
        <p:spPr>
          <a:xfrm>
            <a:off x="3124200" y="14478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A2D25FC-9886-4198-B421-F50FF7D6B9DB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1057480"/>
            <a:ext cx="7986712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Char char="-"/>
              <a:defRPr/>
            </a:pPr>
            <a:endParaRPr lang="en-US" sz="24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D6A4E42-C733-4D08-AC93-AA8FB4D4B2DA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152401"/>
            <a:ext cx="8229600" cy="94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200" b="1" cap="small" dirty="0">
                <a:solidFill>
                  <a:sysClr val="windowText" lastClr="000000"/>
                </a:solidFill>
                <a:latin typeface="Calibri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5241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31E3DC-2979-4240-866F-B94A81B5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Line Indicators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04375-57E4-42EE-BF58-F6CA25862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 Overview of Southern Vermont</a:t>
            </a:r>
          </a:p>
        </p:txBody>
      </p:sp>
    </p:spTree>
    <p:extLst>
      <p:ext uri="{BB962C8B-B14F-4D97-AF65-F5344CB8AC3E}">
        <p14:creationId xmlns:p14="http://schemas.microsoft.com/office/powerpoint/2010/main" val="79327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F304-2D60-4C06-940E-94632201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dirty="0"/>
            </a:br>
            <a:r>
              <a:rPr lang="en-US" sz="4400" b="1" dirty="0"/>
              <a:t>Median Household Income, 2009 – 2017</a:t>
            </a:r>
            <a:endParaRPr lang="en-US" sz="4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D6DB6B-8929-46E0-9A67-F7395D7F7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095" y="2424414"/>
            <a:ext cx="10257932" cy="2009172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375FE5D-2DCE-4374-AC8D-00538E655A14}"/>
              </a:ext>
            </a:extLst>
          </p:cNvPr>
          <p:cNvSpPr txBox="1">
            <a:spLocks/>
          </p:cNvSpPr>
          <p:nvPr/>
        </p:nvSpPr>
        <p:spPr>
          <a:xfrm>
            <a:off x="3124200" y="14478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A2D25FC-9886-4198-B421-F50FF7D6B9DB}"/>
              </a:ext>
            </a:extLst>
          </p:cNvPr>
          <p:cNvSpPr txBox="1">
            <a:spLocks noChangeArrowheads="1"/>
          </p:cNvSpPr>
          <p:nvPr/>
        </p:nvSpPr>
        <p:spPr>
          <a:xfrm>
            <a:off x="2554705" y="884236"/>
            <a:ext cx="7986712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endParaRPr lang="en-US" sz="24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B63E7-2D93-4A50-ADCA-24DA3B9F32D1}"/>
              </a:ext>
            </a:extLst>
          </p:cNvPr>
          <p:cNvSpPr txBox="1"/>
          <p:nvPr/>
        </p:nvSpPr>
        <p:spPr>
          <a:xfrm>
            <a:off x="1419095" y="4353182"/>
            <a:ext cx="534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American Community Survey 5-year estimates</a:t>
            </a:r>
          </a:p>
        </p:txBody>
      </p:sp>
    </p:spTree>
    <p:extLst>
      <p:ext uri="{BB962C8B-B14F-4D97-AF65-F5344CB8AC3E}">
        <p14:creationId xmlns:p14="http://schemas.microsoft.com/office/powerpoint/2010/main" val="372080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E81113-4AC4-40CA-9A13-CACB5E216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092484"/>
              </p:ext>
            </p:extLst>
          </p:nvPr>
        </p:nvGraphicFramePr>
        <p:xfrm>
          <a:off x="83820" y="0"/>
          <a:ext cx="12024360" cy="589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9D5C598-04B3-4B2F-B44F-C12AF57E2916}"/>
              </a:ext>
            </a:extLst>
          </p:cNvPr>
          <p:cNvSpPr txBox="1"/>
          <p:nvPr/>
        </p:nvSpPr>
        <p:spPr>
          <a:xfrm>
            <a:off x="83820" y="5895023"/>
            <a:ext cx="628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American Community Survey 2013 - 2017 5-year estimates</a:t>
            </a:r>
          </a:p>
        </p:txBody>
      </p:sp>
    </p:spTree>
    <p:extLst>
      <p:ext uri="{BB962C8B-B14F-4D97-AF65-F5344CB8AC3E}">
        <p14:creationId xmlns:p14="http://schemas.microsoft.com/office/powerpoint/2010/main" val="43531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F304-2D60-4C06-940E-94632201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412" y="2284413"/>
            <a:ext cx="7886700" cy="2852737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375FE5D-2DCE-4374-AC8D-00538E655A14}"/>
              </a:ext>
            </a:extLst>
          </p:cNvPr>
          <p:cNvSpPr txBox="1">
            <a:spLocks/>
          </p:cNvSpPr>
          <p:nvPr/>
        </p:nvSpPr>
        <p:spPr>
          <a:xfrm>
            <a:off x="3124200" y="14478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A2D25FC-9886-4198-B421-F50FF7D6B9DB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1057480"/>
            <a:ext cx="7986712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800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buFontTx/>
              <a:buChar char="-"/>
              <a:defRPr/>
            </a:pPr>
            <a:endParaRPr lang="en-US" sz="24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D6A4E42-C733-4D08-AC93-AA8FB4D4B2DA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152401"/>
            <a:ext cx="8229600" cy="94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200" b="1" cap="small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3B2F276-AC0F-41B0-A413-EF3225D61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973004"/>
              </p:ext>
            </p:extLst>
          </p:nvPr>
        </p:nvGraphicFramePr>
        <p:xfrm>
          <a:off x="1935956" y="91441"/>
          <a:ext cx="8229600" cy="5648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F60BB8E-6B0D-4048-8C7E-B54A11661EAF}"/>
              </a:ext>
            </a:extLst>
          </p:cNvPr>
          <p:cNvSpPr txBox="1"/>
          <p:nvPr/>
        </p:nvSpPr>
        <p:spPr>
          <a:xfrm>
            <a:off x="1896979" y="5730313"/>
            <a:ext cx="534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Area Unemployment Statistics / VDoL</a:t>
            </a:r>
          </a:p>
        </p:txBody>
      </p:sp>
    </p:spTree>
    <p:extLst>
      <p:ext uri="{BB962C8B-B14F-4D97-AF65-F5344CB8AC3E}">
        <p14:creationId xmlns:p14="http://schemas.microsoft.com/office/powerpoint/2010/main" val="342971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1BB79D-BC24-4C03-B84E-5607ACFA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30" y="180975"/>
            <a:ext cx="8407939" cy="57541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61894-D1B2-4BE6-9A40-3DA6A61E6725}"/>
              </a:ext>
            </a:extLst>
          </p:cNvPr>
          <p:cNvSpPr txBox="1"/>
          <p:nvPr/>
        </p:nvSpPr>
        <p:spPr>
          <a:xfrm>
            <a:off x="1556426" y="332453"/>
            <a:ext cx="461665" cy="27256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Southwest Vermont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41055-88E0-462F-AE31-F046B120DC8A}"/>
              </a:ext>
            </a:extLst>
          </p:cNvPr>
          <p:cNvSpPr txBox="1"/>
          <p:nvPr/>
        </p:nvSpPr>
        <p:spPr>
          <a:xfrm>
            <a:off x="0" y="6156215"/>
            <a:ext cx="534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Quarterly Census of Employment &amp; Wages / VDoL</a:t>
            </a:r>
          </a:p>
        </p:txBody>
      </p:sp>
    </p:spTree>
    <p:extLst>
      <p:ext uri="{BB962C8B-B14F-4D97-AF65-F5344CB8AC3E}">
        <p14:creationId xmlns:p14="http://schemas.microsoft.com/office/powerpoint/2010/main" val="18832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E0CF34-39C6-4E21-B5FE-E8B34A39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75" y="180014"/>
            <a:ext cx="8332049" cy="5744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F579B0-9ABD-4DAB-AB8A-28437F4F796A}"/>
              </a:ext>
            </a:extLst>
          </p:cNvPr>
          <p:cNvSpPr txBox="1"/>
          <p:nvPr/>
        </p:nvSpPr>
        <p:spPr>
          <a:xfrm>
            <a:off x="1595336" y="426962"/>
            <a:ext cx="461665" cy="27256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Windham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3DBCEE-B43A-45FF-8E9F-E10039CC06DE}"/>
              </a:ext>
            </a:extLst>
          </p:cNvPr>
          <p:cNvSpPr txBox="1"/>
          <p:nvPr/>
        </p:nvSpPr>
        <p:spPr>
          <a:xfrm>
            <a:off x="0" y="6156215"/>
            <a:ext cx="534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Quarterly Census of Employment &amp; Wages / VDoL</a:t>
            </a:r>
          </a:p>
        </p:txBody>
      </p:sp>
    </p:spTree>
    <p:extLst>
      <p:ext uri="{BB962C8B-B14F-4D97-AF65-F5344CB8AC3E}">
        <p14:creationId xmlns:p14="http://schemas.microsoft.com/office/powerpoint/2010/main" val="69872879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DOL VTBar PP 2018 Updated" id="{7AEF1C1A-A240-4189-8421-7C48653D1C7D}" vid="{5BD2DFAA-E647-4916-97F7-81012CB2F5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6265</TotalTime>
  <Words>365</Words>
  <Application>Microsoft Office PowerPoint</Application>
  <PresentationFormat>Widescreen</PresentationFormat>
  <Paragraphs>120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Franklin Gothic Demi</vt:lpstr>
      <vt:lpstr>1_Custom Design</vt:lpstr>
      <vt:lpstr> The Southern Vermont Economy</vt:lpstr>
      <vt:lpstr>The Economic &amp; Labor Market Information Division </vt:lpstr>
      <vt:lpstr> </vt:lpstr>
      <vt:lpstr>Top Line Indicators</vt:lpstr>
      <vt:lpstr> Median Household Income, 2009 – 2017</vt:lpstr>
      <vt:lpstr>PowerPoint Presentation</vt:lpstr>
      <vt:lpstr> </vt:lpstr>
      <vt:lpstr>PowerPoint Presentation</vt:lpstr>
      <vt:lpstr>PowerPoint Presentation</vt:lpstr>
      <vt:lpstr>PowerPoint Presentation</vt:lpstr>
      <vt:lpstr>Change in Labor Force from Modern Peak</vt:lpstr>
      <vt:lpstr>PowerPoint Presentation</vt:lpstr>
      <vt:lpstr>PowerPoint Presentation</vt:lpstr>
      <vt:lpstr>U.S .Labor Force Participation: 25-54 Years</vt:lpstr>
      <vt:lpstr> </vt:lpstr>
      <vt:lpstr> 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Stapleton, Kevin</dc:creator>
  <cp:lastModifiedBy>Jonathan Cooper</cp:lastModifiedBy>
  <cp:revision>19</cp:revision>
  <dcterms:created xsi:type="dcterms:W3CDTF">2019-05-17T17:42:56Z</dcterms:created>
  <dcterms:modified xsi:type="dcterms:W3CDTF">2019-05-29T15:03:09Z</dcterms:modified>
</cp:coreProperties>
</file>