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sldIdLst>
    <p:sldId id="286" r:id="rId5"/>
    <p:sldId id="287" r:id="rId6"/>
    <p:sldId id="306" r:id="rId7"/>
    <p:sldId id="307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13"/>
  </p:normalViewPr>
  <p:slideViewPr>
    <p:cSldViewPr snapToGrid="0" snapToObjects="1">
      <p:cViewPr varScale="1">
        <p:scale>
          <a:sx n="98" d="100"/>
          <a:sy n="98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66FA-A79B-154F-9705-4CCEE0B5FDB2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1078B-1F9F-9043-8A98-11D8F8748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2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1078B-1F9F-9043-8A98-11D8F87482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1078B-1F9F-9043-8A98-11D8F87482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1078B-1F9F-9043-8A98-11D8F87482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4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1078B-1F9F-9043-8A98-11D8F87482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2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0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04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6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284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3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3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1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3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7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3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7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5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9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8547-8165-DA49-964F-B7D3CAE88EAF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3279A2-818F-FF49-A742-FD5DD1D41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7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5424" y="2138675"/>
            <a:ext cx="9629422" cy="1280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Southern Vermont Zone Comprehensive</a:t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Economic Development Summit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627" y="6063839"/>
            <a:ext cx="1912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May 30</a:t>
            </a:r>
            <a:r>
              <a:rPr lang="en-US" sz="1600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6419461" y="3553542"/>
            <a:ext cx="33519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Rachel Selsky, AICP</a:t>
            </a:r>
          </a:p>
          <a:p>
            <a:pPr algn="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Mark Waterhouse,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CEcD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218" y="4837437"/>
            <a:ext cx="2391196" cy="74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8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3606" y="569481"/>
            <a:ext cx="2654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CEDS Scope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6194930"/>
            <a:ext cx="1622655" cy="5087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96A564-3EF8-4CFD-B418-8613D883AC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11" b="9793"/>
          <a:stretch/>
        </p:blipFill>
        <p:spPr>
          <a:xfrm>
            <a:off x="916764" y="1523120"/>
            <a:ext cx="9636159" cy="4392488"/>
          </a:xfrm>
          <a:prstGeom prst="flowChartDocument">
            <a:avLst/>
          </a:prstGeom>
          <a:solidFill>
            <a:schemeClr val="accent2">
              <a:lumMod val="75000"/>
              <a:alpha val="37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5293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3605" y="569481"/>
            <a:ext cx="895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Current and Future Questions Exercise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6194930"/>
            <a:ext cx="1622655" cy="5087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4EBC96-9207-4DC4-8982-B398DCE32A69}"/>
              </a:ext>
            </a:extLst>
          </p:cNvPr>
          <p:cNvSpPr txBox="1"/>
          <p:nvPr/>
        </p:nvSpPr>
        <p:spPr>
          <a:xfrm>
            <a:off x="1438447" y="1411018"/>
            <a:ext cx="77233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conditions :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special, unique, and competitive about this area?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key assets (natural, infrastructure, institutions, human)?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has brought us to the region’s situation today (positive and negative)?</a:t>
            </a:r>
          </a:p>
          <a:p>
            <a:pPr>
              <a:lnSpc>
                <a:spcPts val="32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vision: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would you like the region to be described 20 years from now and what needs to happen to make this a reality?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needs to change, what needs to be built, how do we make that happen? What would you want to see the same in 20 years?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0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3605" y="569481"/>
            <a:ext cx="5361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Next Steps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6194930"/>
            <a:ext cx="1622655" cy="5087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4EBC96-9207-4DC4-8982-B398DCE32A69}"/>
              </a:ext>
            </a:extLst>
          </p:cNvPr>
          <p:cNvSpPr txBox="1"/>
          <p:nvPr/>
        </p:nvSpPr>
        <p:spPr>
          <a:xfrm>
            <a:off x="983605" y="1411018"/>
            <a:ext cx="9178753" cy="506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more series of public engagement meetings: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/>
              <a:t>June 18 from 10:00am – 12:00pm at Bennington Fire House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18 from 2:00pm – 4:00pm at Manchester Town Hall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19 from 8:00am – 10:00am at SIT Room 101 Lowey Center in Brattleboro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19 from 11:30am – 1:30pm at Lower Theater in Bellows Falls </a:t>
            </a:r>
          </a:p>
          <a:p>
            <a:pPr marL="857250" lvl="1" indent="-400050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19 from 6:00pm – 8:00pm at Old School Library in Wilmington </a:t>
            </a:r>
          </a:p>
          <a:p>
            <a:pPr lvl="1">
              <a:lnSpc>
                <a:spcPts val="32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ctr">
              <a:lnSpc>
                <a:spcPts val="3200"/>
              </a:lnSpc>
              <a:spcAft>
                <a:spcPts val="18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ask that you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please spread the word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your colleagues, neighbors, and community so that we can hear from as many people as possible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to create a plan that will lead to action.</a:t>
            </a:r>
          </a:p>
          <a:p>
            <a:pPr marL="857250" lvl="1" indent="-400050">
              <a:lnSpc>
                <a:spcPts val="32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2547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sosceles Tri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706" y="4634969"/>
            <a:ext cx="3693584" cy="11581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06332" y="1856985"/>
            <a:ext cx="4066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Rachel Selsky</a:t>
            </a:r>
          </a:p>
          <a:p>
            <a:pPr algn="ctr"/>
            <a:r>
              <a:rPr lang="en-US" sz="2200" i="1" dirty="0">
                <a:solidFill>
                  <a:schemeClr val="accent1">
                    <a:lumMod val="75000"/>
                  </a:schemeClr>
                </a:solidFill>
              </a:rPr>
              <a:t>Principal &amp; Project Manager</a:t>
            </a:r>
          </a:p>
          <a:p>
            <a:pPr algn="ctr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Camoin Associates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Phone: (802) 779-1865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Email:  Rachel@camoinassociates.com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Web:  www.camoinassociates.com </a:t>
            </a:r>
          </a:p>
        </p:txBody>
      </p:sp>
    </p:spTree>
    <p:extLst>
      <p:ext uri="{BB962C8B-B14F-4D97-AF65-F5344CB8AC3E}">
        <p14:creationId xmlns:p14="http://schemas.microsoft.com/office/powerpoint/2010/main" val="38529856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9496D"/>
      </a:accent1>
      <a:accent2>
        <a:srgbClr val="557B1D"/>
      </a:accent2>
      <a:accent3>
        <a:srgbClr val="72A528"/>
      </a:accent3>
      <a:accent4>
        <a:srgbClr val="226292"/>
      </a:accent4>
      <a:accent5>
        <a:srgbClr val="D3D3D3"/>
      </a:accent5>
      <a:accent6>
        <a:srgbClr val="D3D3D3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6F7645CA3ACC4CAE9FD0AF71466C70" ma:contentTypeVersion="11" ma:contentTypeDescription="Create a new document." ma:contentTypeScope="" ma:versionID="3e1ccf9f9d1dcf9185c6b938194bf5a5">
  <xsd:schema xmlns:xsd="http://www.w3.org/2001/XMLSchema" xmlns:xs="http://www.w3.org/2001/XMLSchema" xmlns:p="http://schemas.microsoft.com/office/2006/metadata/properties" xmlns:ns2="31b63c5c-4336-4511-9e83-05162c44daf1" xmlns:ns3="f03c98e1-7eec-4e19-a62e-f845d0be24a3" targetNamespace="http://schemas.microsoft.com/office/2006/metadata/properties" ma:root="true" ma:fieldsID="25b5b61969ca838f662895bb0a99176d" ns2:_="" ns3:_="">
    <xsd:import namespace="31b63c5c-4336-4511-9e83-05162c44daf1"/>
    <xsd:import namespace="f03c98e1-7eec-4e19-a62e-f845d0be24a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63c5c-4336-4511-9e83-05162c44da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c98e1-7eec-4e19-a62e-f845d0be2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7C8E7-B8AE-4E86-AAB9-03B0DDD73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63c5c-4336-4511-9e83-05162c44daf1"/>
    <ds:schemaRef ds:uri="f03c98e1-7eec-4e19-a62e-f845d0be24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0CC7A4-B25D-426D-BE5F-3A5069127827}">
  <ds:schemaRefs>
    <ds:schemaRef ds:uri="http://purl.org/dc/elements/1.1/"/>
    <ds:schemaRef ds:uri="http://schemas.microsoft.com/office/2006/metadata/properties"/>
    <ds:schemaRef ds:uri="f03c98e1-7eec-4e19-a62e-f845d0be24a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31b63c5c-4336-4511-9e83-05162c44da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DBF270-243B-447F-AA84-3051E32EC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1814</TotalTime>
  <Words>252</Words>
  <Application>Microsoft Office PowerPoint</Application>
  <PresentationFormat>Widescreen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Stevens</dc:creator>
  <cp:lastModifiedBy>Rachel Selsky</cp:lastModifiedBy>
  <cp:revision>222</cp:revision>
  <dcterms:created xsi:type="dcterms:W3CDTF">2016-06-22T14:09:50Z</dcterms:created>
  <dcterms:modified xsi:type="dcterms:W3CDTF">2018-05-28T15:11:50Z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0x0101003E6F7645CA3ACC4CAE9FD0AF71466C70</vt:lpwstr>
  </property>
</Properties>
</file>